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70" r:id="rId2"/>
    <p:sldId id="256" r:id="rId3"/>
    <p:sldId id="264" r:id="rId4"/>
    <p:sldId id="257" r:id="rId5"/>
    <p:sldId id="263" r:id="rId6"/>
    <p:sldId id="258" r:id="rId7"/>
    <p:sldId id="265" r:id="rId8"/>
    <p:sldId id="259" r:id="rId9"/>
    <p:sldId id="266" r:id="rId10"/>
    <p:sldId id="260" r:id="rId11"/>
    <p:sldId id="262" r:id="rId12"/>
    <p:sldId id="261" r:id="rId13"/>
    <p:sldId id="273" r:id="rId14"/>
    <p:sldId id="274" r:id="rId15"/>
    <p:sldId id="267" r:id="rId16"/>
    <p:sldId id="268" r:id="rId17"/>
    <p:sldId id="269" r:id="rId18"/>
    <p:sldId id="271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0CC91F-4894-4A6F-A1E0-A34124484CCC}" type="doc">
      <dgm:prSet loTypeId="urn:microsoft.com/office/officeart/2008/layout/VerticalCurvedList" loCatId="list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1FB8BD49-052B-412C-A096-012E409C4340}">
      <dgm:prSet phldrT="[Text]" custT="1"/>
      <dgm:spPr/>
      <dgm:t>
        <a:bodyPr/>
        <a:lstStyle/>
        <a:p>
          <a:pPr algn="ctr"/>
          <a:r>
            <a:rPr lang="en-US" sz="4000" dirty="0" err="1" smtClean="0"/>
            <a:t>Bersistem</a:t>
          </a:r>
          <a:endParaRPr lang="en-US" sz="4000" dirty="0"/>
        </a:p>
      </dgm:t>
    </dgm:pt>
    <dgm:pt modelId="{2FD7DE6D-6E88-4B3F-A85C-53712D4AFB5C}" type="parTrans" cxnId="{D0EE98D1-10DE-4B3C-B856-1BE0CA7CF3A4}">
      <dgm:prSet/>
      <dgm:spPr/>
      <dgm:t>
        <a:bodyPr/>
        <a:lstStyle/>
        <a:p>
          <a:endParaRPr lang="en-US"/>
        </a:p>
      </dgm:t>
    </dgm:pt>
    <dgm:pt modelId="{B76F2495-B09D-47B6-9D37-7F2F2F65EB14}" type="sibTrans" cxnId="{D0EE98D1-10DE-4B3C-B856-1BE0CA7CF3A4}">
      <dgm:prSet/>
      <dgm:spPr/>
      <dgm:t>
        <a:bodyPr/>
        <a:lstStyle/>
        <a:p>
          <a:endParaRPr lang="en-US"/>
        </a:p>
      </dgm:t>
    </dgm:pt>
    <dgm:pt modelId="{87B666B2-7AED-429D-B6E3-5ECA771147F6}">
      <dgm:prSet phldrT="[Text]"/>
      <dgm:spPr/>
      <dgm:t>
        <a:bodyPr/>
        <a:lstStyle/>
        <a:p>
          <a:pPr algn="ctr"/>
          <a:r>
            <a:rPr lang="en-US" dirty="0" err="1" smtClean="0"/>
            <a:t>Mudah</a:t>
          </a:r>
          <a:r>
            <a:rPr lang="en-US" dirty="0" smtClean="0"/>
            <a:t> </a:t>
          </a:r>
          <a:r>
            <a:rPr lang="en-US" dirty="0" err="1" smtClean="0"/>
            <a:t>dirujuk</a:t>
          </a:r>
          <a:endParaRPr lang="en-US" dirty="0"/>
        </a:p>
      </dgm:t>
    </dgm:pt>
    <dgm:pt modelId="{BAF8C99E-0559-4549-8976-75B92657FD0D}" type="parTrans" cxnId="{3839DE2D-1094-4DF0-8EDE-ED30B2FF9D05}">
      <dgm:prSet/>
      <dgm:spPr/>
      <dgm:t>
        <a:bodyPr/>
        <a:lstStyle/>
        <a:p>
          <a:endParaRPr lang="en-US"/>
        </a:p>
      </dgm:t>
    </dgm:pt>
    <dgm:pt modelId="{EB9A2BB0-3AA0-41E8-A26F-A53907ADB7DF}" type="sibTrans" cxnId="{3839DE2D-1094-4DF0-8EDE-ED30B2FF9D05}">
      <dgm:prSet/>
      <dgm:spPr/>
      <dgm:t>
        <a:bodyPr/>
        <a:lstStyle/>
        <a:p>
          <a:endParaRPr lang="en-US"/>
        </a:p>
      </dgm:t>
    </dgm:pt>
    <dgm:pt modelId="{9E50CB5A-825D-4211-A23C-FCEBE4F161B9}">
      <dgm:prSet phldrT="[Text]"/>
      <dgm:spPr/>
      <dgm:t>
        <a:bodyPr/>
        <a:lstStyle/>
        <a:p>
          <a:pPr algn="ctr"/>
          <a:r>
            <a:rPr lang="en-US" dirty="0" err="1" smtClean="0"/>
            <a:t>Mudah</a:t>
          </a:r>
          <a:r>
            <a:rPr lang="en-US" dirty="0" smtClean="0"/>
            <a:t> </a:t>
          </a:r>
          <a:r>
            <a:rPr lang="en-US" dirty="0" err="1" smtClean="0"/>
            <a:t>diperolehi</a:t>
          </a:r>
          <a:endParaRPr lang="en-US" dirty="0" smtClean="0"/>
        </a:p>
      </dgm:t>
    </dgm:pt>
    <dgm:pt modelId="{BE874278-20C0-4A2A-B872-0F010932522C}" type="parTrans" cxnId="{C7C2BFAC-CDE5-4D46-97ED-49C767ED11E4}">
      <dgm:prSet/>
      <dgm:spPr/>
      <dgm:t>
        <a:bodyPr/>
        <a:lstStyle/>
        <a:p>
          <a:endParaRPr lang="en-US"/>
        </a:p>
      </dgm:t>
    </dgm:pt>
    <dgm:pt modelId="{B869AC01-6833-4DE4-BFF6-0E7178D2F4F4}" type="sibTrans" cxnId="{C7C2BFAC-CDE5-4D46-97ED-49C767ED11E4}">
      <dgm:prSet/>
      <dgm:spPr/>
      <dgm:t>
        <a:bodyPr/>
        <a:lstStyle/>
        <a:p>
          <a:endParaRPr lang="en-US"/>
        </a:p>
      </dgm:t>
    </dgm:pt>
    <dgm:pt modelId="{AD910F58-04B7-4141-ACE5-2C0E756C8C3D}">
      <dgm:prSet/>
      <dgm:spPr/>
      <dgm:t>
        <a:bodyPr/>
        <a:lstStyle/>
        <a:p>
          <a:pPr algn="ctr"/>
          <a:r>
            <a:rPr lang="en-US" dirty="0" err="1" smtClean="0"/>
            <a:t>Selamat</a:t>
          </a:r>
          <a:endParaRPr lang="en-US" dirty="0"/>
        </a:p>
      </dgm:t>
    </dgm:pt>
    <dgm:pt modelId="{9825F1FA-4AB2-4D5E-B273-3937B8058016}" type="parTrans" cxnId="{68829C23-5947-4F0B-995B-5C30C51DA8D8}">
      <dgm:prSet/>
      <dgm:spPr/>
      <dgm:t>
        <a:bodyPr/>
        <a:lstStyle/>
        <a:p>
          <a:endParaRPr lang="en-US"/>
        </a:p>
      </dgm:t>
    </dgm:pt>
    <dgm:pt modelId="{96E0D792-BA8C-47EB-8B85-4DBD46877D54}" type="sibTrans" cxnId="{68829C23-5947-4F0B-995B-5C30C51DA8D8}">
      <dgm:prSet/>
      <dgm:spPr/>
      <dgm:t>
        <a:bodyPr/>
        <a:lstStyle/>
        <a:p>
          <a:endParaRPr lang="en-US"/>
        </a:p>
      </dgm:t>
    </dgm:pt>
    <dgm:pt modelId="{C9534EA1-CABA-4A23-99DF-1E23DFFC7F3C}" type="pres">
      <dgm:prSet presAssocID="{3C0CC91F-4894-4A6F-A1E0-A34124484CC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A6C998BD-5978-4691-B03E-EFB6F0F068D0}" type="pres">
      <dgm:prSet presAssocID="{3C0CC91F-4894-4A6F-A1E0-A34124484CCC}" presName="Name1" presStyleCnt="0"/>
      <dgm:spPr/>
    </dgm:pt>
    <dgm:pt modelId="{FDDBA2D8-7166-4A2A-B6E7-3F561C96A3EF}" type="pres">
      <dgm:prSet presAssocID="{3C0CC91F-4894-4A6F-A1E0-A34124484CCC}" presName="cycle" presStyleCnt="0"/>
      <dgm:spPr/>
    </dgm:pt>
    <dgm:pt modelId="{B20AFCEF-9CC2-4908-A563-DE96D6F41693}" type="pres">
      <dgm:prSet presAssocID="{3C0CC91F-4894-4A6F-A1E0-A34124484CCC}" presName="srcNode" presStyleLbl="node1" presStyleIdx="0" presStyleCnt="4"/>
      <dgm:spPr/>
    </dgm:pt>
    <dgm:pt modelId="{71A889AA-9195-49B5-950F-819C7942F686}" type="pres">
      <dgm:prSet presAssocID="{3C0CC91F-4894-4A6F-A1E0-A34124484CCC}" presName="conn" presStyleLbl="parChTrans1D2" presStyleIdx="0" presStyleCnt="1"/>
      <dgm:spPr/>
      <dgm:t>
        <a:bodyPr/>
        <a:lstStyle/>
        <a:p>
          <a:endParaRPr lang="en-US"/>
        </a:p>
      </dgm:t>
    </dgm:pt>
    <dgm:pt modelId="{5F7273AB-6F78-472C-819F-BB3E5CFDBFB5}" type="pres">
      <dgm:prSet presAssocID="{3C0CC91F-4894-4A6F-A1E0-A34124484CCC}" presName="extraNode" presStyleLbl="node1" presStyleIdx="0" presStyleCnt="4"/>
      <dgm:spPr/>
    </dgm:pt>
    <dgm:pt modelId="{7EAED061-1FAE-42D3-B311-76D22F4DC433}" type="pres">
      <dgm:prSet presAssocID="{3C0CC91F-4894-4A6F-A1E0-A34124484CCC}" presName="dstNode" presStyleLbl="node1" presStyleIdx="0" presStyleCnt="4"/>
      <dgm:spPr/>
    </dgm:pt>
    <dgm:pt modelId="{965A7289-5EAC-44FE-8404-4ADE2BF19524}" type="pres">
      <dgm:prSet presAssocID="{1FB8BD49-052B-412C-A096-012E409C4340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319B6F-3852-4AF2-AE34-8CEE666162AC}" type="pres">
      <dgm:prSet presAssocID="{1FB8BD49-052B-412C-A096-012E409C4340}" presName="accent_1" presStyleCnt="0"/>
      <dgm:spPr/>
    </dgm:pt>
    <dgm:pt modelId="{ABCAD159-DB5F-4B7F-A362-D7E318CD831E}" type="pres">
      <dgm:prSet presAssocID="{1FB8BD49-052B-412C-A096-012E409C4340}" presName="accentRepeatNode" presStyleLbl="solidFgAcc1" presStyleIdx="0" presStyleCnt="4"/>
      <dgm:spPr/>
    </dgm:pt>
    <dgm:pt modelId="{2B36A12B-65CA-4869-A1DB-99CD9554D8AA}" type="pres">
      <dgm:prSet presAssocID="{87B666B2-7AED-429D-B6E3-5ECA771147F6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EA9DD3-DBD0-4C32-8782-F30AAE579F66}" type="pres">
      <dgm:prSet presAssocID="{87B666B2-7AED-429D-B6E3-5ECA771147F6}" presName="accent_2" presStyleCnt="0"/>
      <dgm:spPr/>
    </dgm:pt>
    <dgm:pt modelId="{C1A11209-67D4-4602-B065-63981BF19C27}" type="pres">
      <dgm:prSet presAssocID="{87B666B2-7AED-429D-B6E3-5ECA771147F6}" presName="accentRepeatNode" presStyleLbl="solidFgAcc1" presStyleIdx="1" presStyleCnt="4"/>
      <dgm:spPr/>
    </dgm:pt>
    <dgm:pt modelId="{0850963A-268F-491E-A009-F11E17B19B44}" type="pres">
      <dgm:prSet presAssocID="{9E50CB5A-825D-4211-A23C-FCEBE4F161B9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1BE805-7CDF-46D1-81E4-64F41B65C600}" type="pres">
      <dgm:prSet presAssocID="{9E50CB5A-825D-4211-A23C-FCEBE4F161B9}" presName="accent_3" presStyleCnt="0"/>
      <dgm:spPr/>
    </dgm:pt>
    <dgm:pt modelId="{E055F8CB-9036-4DA3-848A-7B373536DE1F}" type="pres">
      <dgm:prSet presAssocID="{9E50CB5A-825D-4211-A23C-FCEBE4F161B9}" presName="accentRepeatNode" presStyleLbl="solidFgAcc1" presStyleIdx="2" presStyleCnt="4"/>
      <dgm:spPr/>
    </dgm:pt>
    <dgm:pt modelId="{66504824-2669-463C-AFF7-51CFD622171F}" type="pres">
      <dgm:prSet presAssocID="{AD910F58-04B7-4141-ACE5-2C0E756C8C3D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C0BE24-E068-485A-8BE8-B73770435D75}" type="pres">
      <dgm:prSet presAssocID="{AD910F58-04B7-4141-ACE5-2C0E756C8C3D}" presName="accent_4" presStyleCnt="0"/>
      <dgm:spPr/>
    </dgm:pt>
    <dgm:pt modelId="{54C786FC-D0F8-4A5B-B188-66F31BB8E0DA}" type="pres">
      <dgm:prSet presAssocID="{AD910F58-04B7-4141-ACE5-2C0E756C8C3D}" presName="accentRepeatNode" presStyleLbl="solidFgAcc1" presStyleIdx="3" presStyleCnt="4"/>
      <dgm:spPr/>
    </dgm:pt>
  </dgm:ptLst>
  <dgm:cxnLst>
    <dgm:cxn modelId="{C7C2BFAC-CDE5-4D46-97ED-49C767ED11E4}" srcId="{3C0CC91F-4894-4A6F-A1E0-A34124484CCC}" destId="{9E50CB5A-825D-4211-A23C-FCEBE4F161B9}" srcOrd="2" destOrd="0" parTransId="{BE874278-20C0-4A2A-B872-0F010932522C}" sibTransId="{B869AC01-6833-4DE4-BFF6-0E7178D2F4F4}"/>
    <dgm:cxn modelId="{4D14D5ED-4ABE-4F28-A0E6-B707F3A1A5DD}" type="presOf" srcId="{B76F2495-B09D-47B6-9D37-7F2F2F65EB14}" destId="{71A889AA-9195-49B5-950F-819C7942F686}" srcOrd="0" destOrd="0" presId="urn:microsoft.com/office/officeart/2008/layout/VerticalCurvedList"/>
    <dgm:cxn modelId="{77A353AF-56E6-4813-B18B-BCCA6D3CA3CA}" type="presOf" srcId="{9E50CB5A-825D-4211-A23C-FCEBE4F161B9}" destId="{0850963A-268F-491E-A009-F11E17B19B44}" srcOrd="0" destOrd="0" presId="urn:microsoft.com/office/officeart/2008/layout/VerticalCurvedList"/>
    <dgm:cxn modelId="{D0EE98D1-10DE-4B3C-B856-1BE0CA7CF3A4}" srcId="{3C0CC91F-4894-4A6F-A1E0-A34124484CCC}" destId="{1FB8BD49-052B-412C-A096-012E409C4340}" srcOrd="0" destOrd="0" parTransId="{2FD7DE6D-6E88-4B3F-A85C-53712D4AFB5C}" sibTransId="{B76F2495-B09D-47B6-9D37-7F2F2F65EB14}"/>
    <dgm:cxn modelId="{68829C23-5947-4F0B-995B-5C30C51DA8D8}" srcId="{3C0CC91F-4894-4A6F-A1E0-A34124484CCC}" destId="{AD910F58-04B7-4141-ACE5-2C0E756C8C3D}" srcOrd="3" destOrd="0" parTransId="{9825F1FA-4AB2-4D5E-B273-3937B8058016}" sibTransId="{96E0D792-BA8C-47EB-8B85-4DBD46877D54}"/>
    <dgm:cxn modelId="{F7C9E767-4A6E-4CD2-80BC-68691B379774}" type="presOf" srcId="{87B666B2-7AED-429D-B6E3-5ECA771147F6}" destId="{2B36A12B-65CA-4869-A1DB-99CD9554D8AA}" srcOrd="0" destOrd="0" presId="urn:microsoft.com/office/officeart/2008/layout/VerticalCurvedList"/>
    <dgm:cxn modelId="{015071E9-EA7B-4195-B9AB-CF66D9701FBF}" type="presOf" srcId="{AD910F58-04B7-4141-ACE5-2C0E756C8C3D}" destId="{66504824-2669-463C-AFF7-51CFD622171F}" srcOrd="0" destOrd="0" presId="urn:microsoft.com/office/officeart/2008/layout/VerticalCurvedList"/>
    <dgm:cxn modelId="{3839DE2D-1094-4DF0-8EDE-ED30B2FF9D05}" srcId="{3C0CC91F-4894-4A6F-A1E0-A34124484CCC}" destId="{87B666B2-7AED-429D-B6E3-5ECA771147F6}" srcOrd="1" destOrd="0" parTransId="{BAF8C99E-0559-4549-8976-75B92657FD0D}" sibTransId="{EB9A2BB0-3AA0-41E8-A26F-A53907ADB7DF}"/>
    <dgm:cxn modelId="{A03B5C5F-31D4-4DAF-8312-0D332EF3E09A}" type="presOf" srcId="{1FB8BD49-052B-412C-A096-012E409C4340}" destId="{965A7289-5EAC-44FE-8404-4ADE2BF19524}" srcOrd="0" destOrd="0" presId="urn:microsoft.com/office/officeart/2008/layout/VerticalCurvedList"/>
    <dgm:cxn modelId="{18719A00-BD30-40A2-B058-B85013FF05C7}" type="presOf" srcId="{3C0CC91F-4894-4A6F-A1E0-A34124484CCC}" destId="{C9534EA1-CABA-4A23-99DF-1E23DFFC7F3C}" srcOrd="0" destOrd="0" presId="urn:microsoft.com/office/officeart/2008/layout/VerticalCurvedList"/>
    <dgm:cxn modelId="{5E4A3115-E18C-4A64-8378-8121A08916D8}" type="presParOf" srcId="{C9534EA1-CABA-4A23-99DF-1E23DFFC7F3C}" destId="{A6C998BD-5978-4691-B03E-EFB6F0F068D0}" srcOrd="0" destOrd="0" presId="urn:microsoft.com/office/officeart/2008/layout/VerticalCurvedList"/>
    <dgm:cxn modelId="{BEBFDA5F-07EA-4EA0-9D2B-003396B6F6E2}" type="presParOf" srcId="{A6C998BD-5978-4691-B03E-EFB6F0F068D0}" destId="{FDDBA2D8-7166-4A2A-B6E7-3F561C96A3EF}" srcOrd="0" destOrd="0" presId="urn:microsoft.com/office/officeart/2008/layout/VerticalCurvedList"/>
    <dgm:cxn modelId="{C7CC27FB-9A64-4990-BD68-8B7D66FFFA69}" type="presParOf" srcId="{FDDBA2D8-7166-4A2A-B6E7-3F561C96A3EF}" destId="{B20AFCEF-9CC2-4908-A563-DE96D6F41693}" srcOrd="0" destOrd="0" presId="urn:microsoft.com/office/officeart/2008/layout/VerticalCurvedList"/>
    <dgm:cxn modelId="{E335DA45-8A42-4BC1-9C83-CC176060E0B3}" type="presParOf" srcId="{FDDBA2D8-7166-4A2A-B6E7-3F561C96A3EF}" destId="{71A889AA-9195-49B5-950F-819C7942F686}" srcOrd="1" destOrd="0" presId="urn:microsoft.com/office/officeart/2008/layout/VerticalCurvedList"/>
    <dgm:cxn modelId="{BB734FD3-7815-4D47-B9B3-18F1FDE01B1A}" type="presParOf" srcId="{FDDBA2D8-7166-4A2A-B6E7-3F561C96A3EF}" destId="{5F7273AB-6F78-472C-819F-BB3E5CFDBFB5}" srcOrd="2" destOrd="0" presId="urn:microsoft.com/office/officeart/2008/layout/VerticalCurvedList"/>
    <dgm:cxn modelId="{5F0905C8-7CE1-4EEE-96EC-D80E8CDF91C2}" type="presParOf" srcId="{FDDBA2D8-7166-4A2A-B6E7-3F561C96A3EF}" destId="{7EAED061-1FAE-42D3-B311-76D22F4DC433}" srcOrd="3" destOrd="0" presId="urn:microsoft.com/office/officeart/2008/layout/VerticalCurvedList"/>
    <dgm:cxn modelId="{C339FD99-B962-4641-941F-3A129392E4D8}" type="presParOf" srcId="{A6C998BD-5978-4691-B03E-EFB6F0F068D0}" destId="{965A7289-5EAC-44FE-8404-4ADE2BF19524}" srcOrd="1" destOrd="0" presId="urn:microsoft.com/office/officeart/2008/layout/VerticalCurvedList"/>
    <dgm:cxn modelId="{9978B973-805A-4C90-AC69-7A5CBFDEB33D}" type="presParOf" srcId="{A6C998BD-5978-4691-B03E-EFB6F0F068D0}" destId="{74319B6F-3852-4AF2-AE34-8CEE666162AC}" srcOrd="2" destOrd="0" presId="urn:microsoft.com/office/officeart/2008/layout/VerticalCurvedList"/>
    <dgm:cxn modelId="{797659C7-ACEC-4F50-A447-96500DED2CE4}" type="presParOf" srcId="{74319B6F-3852-4AF2-AE34-8CEE666162AC}" destId="{ABCAD159-DB5F-4B7F-A362-D7E318CD831E}" srcOrd="0" destOrd="0" presId="urn:microsoft.com/office/officeart/2008/layout/VerticalCurvedList"/>
    <dgm:cxn modelId="{9E4B780F-B29C-41D8-86C3-AA916B56B205}" type="presParOf" srcId="{A6C998BD-5978-4691-B03E-EFB6F0F068D0}" destId="{2B36A12B-65CA-4869-A1DB-99CD9554D8AA}" srcOrd="3" destOrd="0" presId="urn:microsoft.com/office/officeart/2008/layout/VerticalCurvedList"/>
    <dgm:cxn modelId="{EBB2A4B2-CF0C-48CC-8051-F8A0343AAF93}" type="presParOf" srcId="{A6C998BD-5978-4691-B03E-EFB6F0F068D0}" destId="{18EA9DD3-DBD0-4C32-8782-F30AAE579F66}" srcOrd="4" destOrd="0" presId="urn:microsoft.com/office/officeart/2008/layout/VerticalCurvedList"/>
    <dgm:cxn modelId="{EB5B2C82-7F25-4E12-8DCD-F705F18CFF1C}" type="presParOf" srcId="{18EA9DD3-DBD0-4C32-8782-F30AAE579F66}" destId="{C1A11209-67D4-4602-B065-63981BF19C27}" srcOrd="0" destOrd="0" presId="urn:microsoft.com/office/officeart/2008/layout/VerticalCurvedList"/>
    <dgm:cxn modelId="{057D6D50-74F2-4C79-A9D4-DED589DF82BB}" type="presParOf" srcId="{A6C998BD-5978-4691-B03E-EFB6F0F068D0}" destId="{0850963A-268F-491E-A009-F11E17B19B44}" srcOrd="5" destOrd="0" presId="urn:microsoft.com/office/officeart/2008/layout/VerticalCurvedList"/>
    <dgm:cxn modelId="{C867FD5A-F362-47D8-BAE5-531ACC327ED7}" type="presParOf" srcId="{A6C998BD-5978-4691-B03E-EFB6F0F068D0}" destId="{B31BE805-7CDF-46D1-81E4-64F41B65C600}" srcOrd="6" destOrd="0" presId="urn:microsoft.com/office/officeart/2008/layout/VerticalCurvedList"/>
    <dgm:cxn modelId="{ABB97DF7-413D-4223-A0A7-FC8E0D7D6795}" type="presParOf" srcId="{B31BE805-7CDF-46D1-81E4-64F41B65C600}" destId="{E055F8CB-9036-4DA3-848A-7B373536DE1F}" srcOrd="0" destOrd="0" presId="urn:microsoft.com/office/officeart/2008/layout/VerticalCurvedList"/>
    <dgm:cxn modelId="{BE5111B0-5CFB-4D3A-AE79-4FB9562D2486}" type="presParOf" srcId="{A6C998BD-5978-4691-B03E-EFB6F0F068D0}" destId="{66504824-2669-463C-AFF7-51CFD622171F}" srcOrd="7" destOrd="0" presId="urn:microsoft.com/office/officeart/2008/layout/VerticalCurvedList"/>
    <dgm:cxn modelId="{9D5C495C-B856-4336-9BE3-D4B737105308}" type="presParOf" srcId="{A6C998BD-5978-4691-B03E-EFB6F0F068D0}" destId="{F0C0BE24-E068-485A-8BE8-B73770435D75}" srcOrd="8" destOrd="0" presId="urn:microsoft.com/office/officeart/2008/layout/VerticalCurvedList"/>
    <dgm:cxn modelId="{D2A0FB53-D4CF-407F-9126-FB71FD8BF055}" type="presParOf" srcId="{F0C0BE24-E068-485A-8BE8-B73770435D75}" destId="{54C786FC-D0F8-4A5B-B188-66F31BB8E0D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6B94AA-94B9-4A83-8277-D2C75BB054B3}" type="doc">
      <dgm:prSet loTypeId="urn:microsoft.com/office/officeart/2005/8/layout/chevron2" loCatId="list" qsTypeId="urn:microsoft.com/office/officeart/2005/8/quickstyle/simple3" qsCatId="simple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EDA07897-77B7-4C7F-8DCE-C91DEE6EDD57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68EEC138-11FF-48E6-9742-74534997C9CA}" type="parTrans" cxnId="{A5AC916A-078A-4679-B118-50141D0B1B79}">
      <dgm:prSet/>
      <dgm:spPr/>
      <dgm:t>
        <a:bodyPr/>
        <a:lstStyle/>
        <a:p>
          <a:endParaRPr lang="en-US"/>
        </a:p>
      </dgm:t>
    </dgm:pt>
    <dgm:pt modelId="{AB85A559-5287-49C2-A420-844C592E3F8F}" type="sibTrans" cxnId="{A5AC916A-078A-4679-B118-50141D0B1B79}">
      <dgm:prSet/>
      <dgm:spPr/>
      <dgm:t>
        <a:bodyPr/>
        <a:lstStyle/>
        <a:p>
          <a:endParaRPr lang="en-US"/>
        </a:p>
      </dgm:t>
    </dgm:pt>
    <dgm:pt modelId="{B379CBF0-1659-4E57-B7F5-E27D2475CF2C}">
      <dgm:prSet phldrT="[Text]" custT="1"/>
      <dgm:spPr/>
      <dgm:t>
        <a:bodyPr/>
        <a:lstStyle/>
        <a:p>
          <a:r>
            <a:rPr lang="en-US" sz="3000" dirty="0" smtClean="0"/>
            <a:t>Fail </a:t>
          </a:r>
          <a:r>
            <a:rPr lang="en-US" sz="3000" dirty="0" err="1" smtClean="0"/>
            <a:t>tidak</a:t>
          </a:r>
          <a:r>
            <a:rPr lang="en-US" sz="3000" dirty="0" smtClean="0"/>
            <a:t> </a:t>
          </a:r>
          <a:r>
            <a:rPr lang="en-US" sz="3000" dirty="0" err="1" smtClean="0"/>
            <a:t>banyak</a:t>
          </a:r>
          <a:r>
            <a:rPr lang="en-US" sz="3000" dirty="0" smtClean="0"/>
            <a:t> </a:t>
          </a:r>
          <a:r>
            <a:rPr lang="en-US" sz="3000" dirty="0" err="1" smtClean="0"/>
            <a:t>menggunakan</a:t>
          </a:r>
          <a:r>
            <a:rPr lang="en-US" sz="3000" dirty="0" smtClean="0"/>
            <a:t> </a:t>
          </a:r>
          <a:r>
            <a:rPr lang="en-US" sz="3000" dirty="0" err="1" smtClean="0"/>
            <a:t>ruang</a:t>
          </a:r>
          <a:endParaRPr lang="en-US" sz="3000" dirty="0"/>
        </a:p>
      </dgm:t>
    </dgm:pt>
    <dgm:pt modelId="{A1C366C5-D8D9-4D21-94F3-012DD0F25FF3}" type="parTrans" cxnId="{8886B2B8-694E-4175-BC36-14A8257734EC}">
      <dgm:prSet/>
      <dgm:spPr/>
      <dgm:t>
        <a:bodyPr/>
        <a:lstStyle/>
        <a:p>
          <a:endParaRPr lang="en-US"/>
        </a:p>
      </dgm:t>
    </dgm:pt>
    <dgm:pt modelId="{67AA2283-5FB3-431E-9644-FB89FB68E934}" type="sibTrans" cxnId="{8886B2B8-694E-4175-BC36-14A8257734EC}">
      <dgm:prSet/>
      <dgm:spPr/>
      <dgm:t>
        <a:bodyPr/>
        <a:lstStyle/>
        <a:p>
          <a:endParaRPr lang="en-US"/>
        </a:p>
      </dgm:t>
    </dgm:pt>
    <dgm:pt modelId="{BD99496D-D958-4BE3-BD8A-0B47A0C3BD59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E0F2A144-085E-4156-9903-2FE33CD2B344}" type="parTrans" cxnId="{8F428850-A5E5-49FB-9F19-6DD34A4042CF}">
      <dgm:prSet/>
      <dgm:spPr/>
      <dgm:t>
        <a:bodyPr/>
        <a:lstStyle/>
        <a:p>
          <a:endParaRPr lang="en-US"/>
        </a:p>
      </dgm:t>
    </dgm:pt>
    <dgm:pt modelId="{BA0B9C56-2722-4BFE-B3E0-38EB4E9D2BCA}" type="sibTrans" cxnId="{8F428850-A5E5-49FB-9F19-6DD34A4042CF}">
      <dgm:prSet/>
      <dgm:spPr/>
      <dgm:t>
        <a:bodyPr/>
        <a:lstStyle/>
        <a:p>
          <a:endParaRPr lang="en-US"/>
        </a:p>
      </dgm:t>
    </dgm:pt>
    <dgm:pt modelId="{E493919C-F0A5-4880-8259-96951969F91A}">
      <dgm:prSet phldrT="[Text]" custT="1"/>
      <dgm:spPr/>
      <dgm:t>
        <a:bodyPr/>
        <a:lstStyle/>
        <a:p>
          <a:r>
            <a:rPr lang="en-US" sz="3000" dirty="0" err="1" smtClean="0"/>
            <a:t>Mudah</a:t>
          </a:r>
          <a:r>
            <a:rPr lang="en-US" sz="3000" dirty="0" smtClean="0"/>
            <a:t> </a:t>
          </a:r>
          <a:r>
            <a:rPr lang="en-US" sz="3000" dirty="0" err="1" smtClean="0"/>
            <a:t>disediakan</a:t>
          </a:r>
          <a:r>
            <a:rPr lang="en-US" sz="3000" dirty="0" smtClean="0"/>
            <a:t> </a:t>
          </a:r>
          <a:r>
            <a:rPr lang="en-US" sz="3000" dirty="0" err="1" smtClean="0"/>
            <a:t>dan</a:t>
          </a:r>
          <a:r>
            <a:rPr lang="en-US" sz="3000" dirty="0" smtClean="0"/>
            <a:t> </a:t>
          </a:r>
          <a:r>
            <a:rPr lang="en-US" sz="3000" dirty="0" err="1" smtClean="0"/>
            <a:t>mudah</a:t>
          </a:r>
          <a:r>
            <a:rPr lang="en-US" sz="3000" dirty="0" smtClean="0"/>
            <a:t> </a:t>
          </a:r>
          <a:r>
            <a:rPr lang="en-US" sz="3000" dirty="0" err="1" smtClean="0"/>
            <a:t>disimpan</a:t>
          </a:r>
          <a:endParaRPr lang="en-US" sz="3000" dirty="0"/>
        </a:p>
      </dgm:t>
    </dgm:pt>
    <dgm:pt modelId="{419E8010-711E-43BE-9EA3-16BEF24A7D43}" type="parTrans" cxnId="{29EF8E13-F2FD-4299-91A6-FA5AF3DCF8F0}">
      <dgm:prSet/>
      <dgm:spPr/>
      <dgm:t>
        <a:bodyPr/>
        <a:lstStyle/>
        <a:p>
          <a:endParaRPr lang="en-US"/>
        </a:p>
      </dgm:t>
    </dgm:pt>
    <dgm:pt modelId="{3B57E133-9864-4185-A702-47CE52DF780F}" type="sibTrans" cxnId="{29EF8E13-F2FD-4299-91A6-FA5AF3DCF8F0}">
      <dgm:prSet/>
      <dgm:spPr/>
      <dgm:t>
        <a:bodyPr/>
        <a:lstStyle/>
        <a:p>
          <a:endParaRPr lang="en-US"/>
        </a:p>
      </dgm:t>
    </dgm:pt>
    <dgm:pt modelId="{EEE5A1F3-3DD8-4876-8BE4-7117FB3670B5}">
      <dgm:prSet phldrT="[Text]"/>
      <dgm:spPr/>
      <dgm:t>
        <a:bodyPr/>
        <a:lstStyle/>
        <a:p>
          <a:r>
            <a:rPr lang="en-US" dirty="0" smtClean="0"/>
            <a:t>6</a:t>
          </a:r>
          <a:endParaRPr lang="en-US" dirty="0"/>
        </a:p>
      </dgm:t>
    </dgm:pt>
    <dgm:pt modelId="{FB5BDAC7-AFFC-4140-95BD-D9A4EE9B8615}" type="parTrans" cxnId="{8B583FC9-9A9C-447E-B2AA-155C175A7E15}">
      <dgm:prSet/>
      <dgm:spPr/>
      <dgm:t>
        <a:bodyPr/>
        <a:lstStyle/>
        <a:p>
          <a:endParaRPr lang="en-US"/>
        </a:p>
      </dgm:t>
    </dgm:pt>
    <dgm:pt modelId="{EF82CE2F-9E69-4D19-A100-ED0045A9BC9D}" type="sibTrans" cxnId="{8B583FC9-9A9C-447E-B2AA-155C175A7E15}">
      <dgm:prSet/>
      <dgm:spPr/>
      <dgm:t>
        <a:bodyPr/>
        <a:lstStyle/>
        <a:p>
          <a:endParaRPr lang="en-US"/>
        </a:p>
      </dgm:t>
    </dgm:pt>
    <dgm:pt modelId="{E232DE2C-A812-4755-8CC7-16BAF37DAC55}">
      <dgm:prSet phldrT="[Text]" custT="1"/>
      <dgm:spPr/>
      <dgm:t>
        <a:bodyPr/>
        <a:lstStyle/>
        <a:p>
          <a:r>
            <a:rPr lang="en-US" sz="3000" dirty="0" smtClean="0"/>
            <a:t>Cross reference- </a:t>
          </a:r>
          <a:r>
            <a:rPr lang="en-US" sz="3000" dirty="0" err="1" smtClean="0"/>
            <a:t>maklumat</a:t>
          </a:r>
          <a:r>
            <a:rPr lang="en-US" sz="3000" dirty="0" smtClean="0"/>
            <a:t> </a:t>
          </a:r>
          <a:r>
            <a:rPr lang="en-US" sz="3000" dirty="0" err="1" smtClean="0"/>
            <a:t>berkaitan</a:t>
          </a:r>
          <a:r>
            <a:rPr lang="en-US" sz="3000" dirty="0" smtClean="0"/>
            <a:t> </a:t>
          </a:r>
          <a:r>
            <a:rPr lang="en-US" sz="3000" dirty="0" err="1" smtClean="0"/>
            <a:t>dimasukkan</a:t>
          </a:r>
          <a:r>
            <a:rPr lang="en-US" sz="3000" dirty="0" smtClean="0"/>
            <a:t> </a:t>
          </a:r>
          <a:r>
            <a:rPr lang="en-US" sz="3000" dirty="0" err="1" smtClean="0"/>
            <a:t>dalam</a:t>
          </a:r>
          <a:r>
            <a:rPr lang="en-US" sz="3000" dirty="0" smtClean="0"/>
            <a:t> fail </a:t>
          </a:r>
          <a:r>
            <a:rPr lang="en-US" sz="3000" dirty="0" err="1" smtClean="0"/>
            <a:t>berkenaan</a:t>
          </a:r>
          <a:endParaRPr lang="en-US" sz="3000" dirty="0"/>
        </a:p>
      </dgm:t>
    </dgm:pt>
    <dgm:pt modelId="{2808BF6F-0341-4AE4-8561-9E7082112364}" type="parTrans" cxnId="{C8836C9B-E920-40AF-95C5-A6DD18C28E51}">
      <dgm:prSet/>
      <dgm:spPr/>
      <dgm:t>
        <a:bodyPr/>
        <a:lstStyle/>
        <a:p>
          <a:endParaRPr lang="en-US"/>
        </a:p>
      </dgm:t>
    </dgm:pt>
    <dgm:pt modelId="{F77BB807-C83E-47BF-80EA-D164CCFE6825}" type="sibTrans" cxnId="{C8836C9B-E920-40AF-95C5-A6DD18C28E51}">
      <dgm:prSet/>
      <dgm:spPr/>
      <dgm:t>
        <a:bodyPr/>
        <a:lstStyle/>
        <a:p>
          <a:endParaRPr lang="en-US"/>
        </a:p>
      </dgm:t>
    </dgm:pt>
    <dgm:pt modelId="{D276CE46-A5CE-47EF-8D28-6C123D2EDCD8}">
      <dgm:prSet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912409BB-5F0F-451E-84F5-7BB740437816}" type="parTrans" cxnId="{B937230F-2A41-4D02-9CBD-9635215FC358}">
      <dgm:prSet/>
      <dgm:spPr/>
      <dgm:t>
        <a:bodyPr/>
        <a:lstStyle/>
        <a:p>
          <a:endParaRPr lang="en-US"/>
        </a:p>
      </dgm:t>
    </dgm:pt>
    <dgm:pt modelId="{E41B7AC1-FFCD-4EF1-8565-37BFBF5E03F7}" type="sibTrans" cxnId="{B937230F-2A41-4D02-9CBD-9635215FC358}">
      <dgm:prSet/>
      <dgm:spPr/>
      <dgm:t>
        <a:bodyPr/>
        <a:lstStyle/>
        <a:p>
          <a:endParaRPr lang="en-US"/>
        </a:p>
      </dgm:t>
    </dgm:pt>
    <dgm:pt modelId="{35F4BB31-1674-4B7A-8687-C415DF7E2E2D}">
      <dgm:prSet/>
      <dgm:spPr/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DDF55332-43C9-4546-9115-40C780CD2D14}" type="parTrans" cxnId="{AEFA2140-2AC8-47E8-99B1-D7B6A4844C85}">
      <dgm:prSet/>
      <dgm:spPr/>
      <dgm:t>
        <a:bodyPr/>
        <a:lstStyle/>
        <a:p>
          <a:endParaRPr lang="en-US"/>
        </a:p>
      </dgm:t>
    </dgm:pt>
    <dgm:pt modelId="{CA40DA73-3A09-4BD7-B09C-B7718CC23165}" type="sibTrans" cxnId="{AEFA2140-2AC8-47E8-99B1-D7B6A4844C85}">
      <dgm:prSet/>
      <dgm:spPr/>
      <dgm:t>
        <a:bodyPr/>
        <a:lstStyle/>
        <a:p>
          <a:endParaRPr lang="en-US"/>
        </a:p>
      </dgm:t>
    </dgm:pt>
    <dgm:pt modelId="{2E0E96F2-D56E-4773-9041-DB2A39704AE5}">
      <dgm:prSet/>
      <dgm:spPr/>
      <dgm:t>
        <a:bodyPr/>
        <a:lstStyle/>
        <a:p>
          <a:r>
            <a:rPr lang="en-US" dirty="0" smtClean="0"/>
            <a:t>5</a:t>
          </a:r>
          <a:endParaRPr lang="en-US" dirty="0"/>
        </a:p>
      </dgm:t>
    </dgm:pt>
    <dgm:pt modelId="{917FDF77-ECB3-4AE1-893B-ABC31290DA39}" type="parTrans" cxnId="{AEAFC576-2102-4F66-88B1-3E9DC8E6BEA4}">
      <dgm:prSet/>
      <dgm:spPr/>
      <dgm:t>
        <a:bodyPr/>
        <a:lstStyle/>
        <a:p>
          <a:endParaRPr lang="en-US"/>
        </a:p>
      </dgm:t>
    </dgm:pt>
    <dgm:pt modelId="{DA034FD6-CB3B-4BA2-B34B-1E6A97D2EB31}" type="sibTrans" cxnId="{AEAFC576-2102-4F66-88B1-3E9DC8E6BEA4}">
      <dgm:prSet/>
      <dgm:spPr/>
      <dgm:t>
        <a:bodyPr/>
        <a:lstStyle/>
        <a:p>
          <a:endParaRPr lang="en-US"/>
        </a:p>
      </dgm:t>
    </dgm:pt>
    <dgm:pt modelId="{D42D110D-1EFC-4E23-88B0-5FAED0EF74AC}">
      <dgm:prSet custT="1"/>
      <dgm:spPr/>
      <dgm:t>
        <a:bodyPr/>
        <a:lstStyle/>
        <a:p>
          <a:r>
            <a:rPr lang="en-US" sz="3000" dirty="0" err="1" smtClean="0"/>
            <a:t>Murah</a:t>
          </a:r>
          <a:r>
            <a:rPr lang="en-US" sz="3000" dirty="0" smtClean="0"/>
            <a:t> </a:t>
          </a:r>
          <a:r>
            <a:rPr lang="en-US" sz="3000" dirty="0" err="1" smtClean="0"/>
            <a:t>dan</a:t>
          </a:r>
          <a:r>
            <a:rPr lang="en-US" sz="3000" dirty="0" smtClean="0"/>
            <a:t> </a:t>
          </a:r>
          <a:r>
            <a:rPr lang="en-US" sz="3000" dirty="0" err="1" smtClean="0"/>
            <a:t>mudah</a:t>
          </a:r>
          <a:r>
            <a:rPr lang="en-US" sz="3000" dirty="0" smtClean="0"/>
            <a:t> </a:t>
          </a:r>
          <a:r>
            <a:rPr lang="en-US" sz="3000" dirty="0" err="1" smtClean="0"/>
            <a:t>diperolehi</a:t>
          </a:r>
          <a:endParaRPr lang="en-US" sz="3000" dirty="0"/>
        </a:p>
      </dgm:t>
    </dgm:pt>
    <dgm:pt modelId="{66782BB1-6A09-4766-BBB8-262F2D459807}" type="parTrans" cxnId="{CB3EECEC-84F2-4A8D-BA37-140A5838EA15}">
      <dgm:prSet/>
      <dgm:spPr/>
      <dgm:t>
        <a:bodyPr/>
        <a:lstStyle/>
        <a:p>
          <a:endParaRPr lang="en-US"/>
        </a:p>
      </dgm:t>
    </dgm:pt>
    <dgm:pt modelId="{3C6B13C1-610D-4134-AFD3-B3D60C058E66}" type="sibTrans" cxnId="{CB3EECEC-84F2-4A8D-BA37-140A5838EA15}">
      <dgm:prSet/>
      <dgm:spPr/>
      <dgm:t>
        <a:bodyPr/>
        <a:lstStyle/>
        <a:p>
          <a:endParaRPr lang="en-US"/>
        </a:p>
      </dgm:t>
    </dgm:pt>
    <dgm:pt modelId="{EA404C1F-95A9-4CF2-BF8A-2985EC73EDDB}">
      <dgm:prSet custT="1"/>
      <dgm:spPr/>
      <dgm:t>
        <a:bodyPr/>
        <a:lstStyle/>
        <a:p>
          <a:r>
            <a:rPr lang="en-US" sz="3000" dirty="0" smtClean="0"/>
            <a:t>Cara </a:t>
          </a:r>
          <a:r>
            <a:rPr lang="en-US" sz="3000" dirty="0" err="1" smtClean="0"/>
            <a:t>mudah</a:t>
          </a:r>
          <a:r>
            <a:rPr lang="en-US" sz="3000" dirty="0" smtClean="0"/>
            <a:t> </a:t>
          </a:r>
          <a:r>
            <a:rPr lang="en-US" sz="3000" dirty="0" err="1" smtClean="0"/>
            <a:t>diperluas</a:t>
          </a:r>
          <a:r>
            <a:rPr lang="en-US" sz="3000" dirty="0" smtClean="0"/>
            <a:t> </a:t>
          </a:r>
          <a:r>
            <a:rPr lang="en-US" sz="3000" dirty="0" err="1" smtClean="0"/>
            <a:t>dan</a:t>
          </a:r>
          <a:r>
            <a:rPr lang="en-US" sz="3000" dirty="0" smtClean="0"/>
            <a:t> </a:t>
          </a:r>
          <a:r>
            <a:rPr lang="en-US" sz="3000" dirty="0" err="1" smtClean="0"/>
            <a:t>dipakai</a:t>
          </a:r>
          <a:r>
            <a:rPr lang="en-US" sz="3000" dirty="0" smtClean="0"/>
            <a:t> </a:t>
          </a:r>
          <a:r>
            <a:rPr lang="en-US" sz="3000" dirty="0" err="1" smtClean="0"/>
            <a:t>berterusan</a:t>
          </a:r>
          <a:r>
            <a:rPr lang="en-US" sz="2700" dirty="0" smtClean="0"/>
            <a:t> </a:t>
          </a:r>
          <a:endParaRPr lang="en-US" sz="2700" dirty="0"/>
        </a:p>
      </dgm:t>
    </dgm:pt>
    <dgm:pt modelId="{593DE3C3-E27C-4032-AAB5-1E01C90F8287}" type="parTrans" cxnId="{214737C7-C073-4D6A-B68F-7798968AE1A4}">
      <dgm:prSet/>
      <dgm:spPr/>
      <dgm:t>
        <a:bodyPr/>
        <a:lstStyle/>
        <a:p>
          <a:endParaRPr lang="en-US"/>
        </a:p>
      </dgm:t>
    </dgm:pt>
    <dgm:pt modelId="{512DE16A-4F59-49F5-897A-06EE48BDCAAC}" type="sibTrans" cxnId="{214737C7-C073-4D6A-B68F-7798968AE1A4}">
      <dgm:prSet/>
      <dgm:spPr/>
      <dgm:t>
        <a:bodyPr/>
        <a:lstStyle/>
        <a:p>
          <a:endParaRPr lang="en-US"/>
        </a:p>
      </dgm:t>
    </dgm:pt>
    <dgm:pt modelId="{1986E499-AE90-4C44-BA26-6F87D8EBD377}">
      <dgm:prSet custT="1"/>
      <dgm:spPr/>
      <dgm:t>
        <a:bodyPr/>
        <a:lstStyle/>
        <a:p>
          <a:r>
            <a:rPr lang="en-US" sz="3000" dirty="0" err="1" smtClean="0"/>
            <a:t>Rekod</a:t>
          </a:r>
          <a:r>
            <a:rPr lang="en-US" sz="3000" dirty="0" smtClean="0"/>
            <a:t> </a:t>
          </a:r>
          <a:r>
            <a:rPr lang="en-US" sz="3000" dirty="0" err="1" smtClean="0"/>
            <a:t>mudah</a:t>
          </a:r>
          <a:r>
            <a:rPr lang="en-US" sz="3000" dirty="0" smtClean="0"/>
            <a:t> </a:t>
          </a:r>
          <a:r>
            <a:rPr lang="en-US" sz="3000" dirty="0" err="1" smtClean="0"/>
            <a:t>dicari</a:t>
          </a:r>
          <a:r>
            <a:rPr lang="en-US" sz="3000" dirty="0" smtClean="0"/>
            <a:t> </a:t>
          </a:r>
          <a:r>
            <a:rPr lang="en-US" sz="3000" dirty="0" err="1" smtClean="0"/>
            <a:t>apabila</a:t>
          </a:r>
          <a:r>
            <a:rPr lang="en-US" sz="3000" dirty="0" smtClean="0"/>
            <a:t> </a:t>
          </a:r>
          <a:r>
            <a:rPr lang="en-US" sz="3000" dirty="0" err="1" smtClean="0"/>
            <a:t>diperlukan</a:t>
          </a:r>
          <a:endParaRPr lang="en-US" sz="3000" dirty="0"/>
        </a:p>
      </dgm:t>
    </dgm:pt>
    <dgm:pt modelId="{A63782A7-0CAB-4885-BD53-4CED1B2D125F}" type="parTrans" cxnId="{995CBF72-2997-475C-9F64-CB62AFD0C4E0}">
      <dgm:prSet/>
      <dgm:spPr/>
      <dgm:t>
        <a:bodyPr/>
        <a:lstStyle/>
        <a:p>
          <a:endParaRPr lang="en-US"/>
        </a:p>
      </dgm:t>
    </dgm:pt>
    <dgm:pt modelId="{4AF84C44-34DD-41DE-849A-CF9E2C784932}" type="sibTrans" cxnId="{995CBF72-2997-475C-9F64-CB62AFD0C4E0}">
      <dgm:prSet/>
      <dgm:spPr/>
      <dgm:t>
        <a:bodyPr/>
        <a:lstStyle/>
        <a:p>
          <a:endParaRPr lang="en-US"/>
        </a:p>
      </dgm:t>
    </dgm:pt>
    <dgm:pt modelId="{159E887E-81EC-4868-A864-2E051DB5640B}" type="pres">
      <dgm:prSet presAssocID="{E56B94AA-94B9-4A83-8277-D2C75BB054B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AB5F7F-1515-499D-9A20-2E6AB04143D2}" type="pres">
      <dgm:prSet presAssocID="{EDA07897-77B7-4C7F-8DCE-C91DEE6EDD57}" presName="composite" presStyleCnt="0"/>
      <dgm:spPr/>
    </dgm:pt>
    <dgm:pt modelId="{08BAE283-9CDD-4CED-A11D-FA2A9CC5A225}" type="pres">
      <dgm:prSet presAssocID="{EDA07897-77B7-4C7F-8DCE-C91DEE6EDD57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E5CB01-6780-48E7-B8E4-F506A103C893}" type="pres">
      <dgm:prSet presAssocID="{EDA07897-77B7-4C7F-8DCE-C91DEE6EDD57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A60026-95A0-44AA-890E-EBE4A0B80541}" type="pres">
      <dgm:prSet presAssocID="{AB85A559-5287-49C2-A420-844C592E3F8F}" presName="sp" presStyleCnt="0"/>
      <dgm:spPr/>
    </dgm:pt>
    <dgm:pt modelId="{51E6CC97-40D9-4126-A5A6-D80E28A97B5C}" type="pres">
      <dgm:prSet presAssocID="{BD99496D-D958-4BE3-BD8A-0B47A0C3BD59}" presName="composite" presStyleCnt="0"/>
      <dgm:spPr/>
    </dgm:pt>
    <dgm:pt modelId="{05269273-7511-4791-9A66-63378106800B}" type="pres">
      <dgm:prSet presAssocID="{BD99496D-D958-4BE3-BD8A-0B47A0C3BD59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045F6B-9EF1-47D6-90AD-F3FDCE02A6E3}" type="pres">
      <dgm:prSet presAssocID="{BD99496D-D958-4BE3-BD8A-0B47A0C3BD59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15B308-EBB6-47CC-971B-81B6B7AD12AB}" type="pres">
      <dgm:prSet presAssocID="{BA0B9C56-2722-4BFE-B3E0-38EB4E9D2BCA}" presName="sp" presStyleCnt="0"/>
      <dgm:spPr/>
    </dgm:pt>
    <dgm:pt modelId="{F6C5C61C-76D7-4750-9FB0-CC15E2431A99}" type="pres">
      <dgm:prSet presAssocID="{D276CE46-A5CE-47EF-8D28-6C123D2EDCD8}" presName="composite" presStyleCnt="0"/>
      <dgm:spPr/>
    </dgm:pt>
    <dgm:pt modelId="{F3525CE2-B69C-4212-9A76-E128BD5E0EF5}" type="pres">
      <dgm:prSet presAssocID="{D276CE46-A5CE-47EF-8D28-6C123D2EDCD8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793856-2538-4015-A1D7-00380C0A76A3}" type="pres">
      <dgm:prSet presAssocID="{D276CE46-A5CE-47EF-8D28-6C123D2EDCD8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694397-1D9E-49D8-8BA0-1932F80D6D2E}" type="pres">
      <dgm:prSet presAssocID="{E41B7AC1-FFCD-4EF1-8565-37BFBF5E03F7}" presName="sp" presStyleCnt="0"/>
      <dgm:spPr/>
    </dgm:pt>
    <dgm:pt modelId="{0F9AE1E4-2CC4-4BEA-A5C1-5EE15A66892C}" type="pres">
      <dgm:prSet presAssocID="{35F4BB31-1674-4B7A-8687-C415DF7E2E2D}" presName="composite" presStyleCnt="0"/>
      <dgm:spPr/>
    </dgm:pt>
    <dgm:pt modelId="{8BD17A24-D551-48CA-A7DB-ED5D1B0000CA}" type="pres">
      <dgm:prSet presAssocID="{35F4BB31-1674-4B7A-8687-C415DF7E2E2D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B619DF-0269-4220-B5D6-C8491DA2C48B}" type="pres">
      <dgm:prSet presAssocID="{35F4BB31-1674-4B7A-8687-C415DF7E2E2D}" presName="descendantText" presStyleLbl="alignAcc1" presStyleIdx="3" presStyleCnt="6" custScaleY="1243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495BC4-D9AD-459C-B819-0ED06D42B2BE}" type="pres">
      <dgm:prSet presAssocID="{CA40DA73-3A09-4BD7-B09C-B7718CC23165}" presName="sp" presStyleCnt="0"/>
      <dgm:spPr/>
    </dgm:pt>
    <dgm:pt modelId="{E6B09B05-7591-4007-BA08-651FB19AC824}" type="pres">
      <dgm:prSet presAssocID="{2E0E96F2-D56E-4773-9041-DB2A39704AE5}" presName="composite" presStyleCnt="0"/>
      <dgm:spPr/>
    </dgm:pt>
    <dgm:pt modelId="{5E434A5C-0B68-43DC-B6CA-0828031DD305}" type="pres">
      <dgm:prSet presAssocID="{2E0E96F2-D56E-4773-9041-DB2A39704AE5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9ACDC2-2875-4060-8F7D-5E7093AC6F28}" type="pres">
      <dgm:prSet presAssocID="{2E0E96F2-D56E-4773-9041-DB2A39704AE5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0DCD16-FADC-4AA1-8A80-8B90D4ACA60E}" type="pres">
      <dgm:prSet presAssocID="{DA034FD6-CB3B-4BA2-B34B-1E6A97D2EB31}" presName="sp" presStyleCnt="0"/>
      <dgm:spPr/>
    </dgm:pt>
    <dgm:pt modelId="{2ECFA597-46B0-4908-B36A-FD7FA967291C}" type="pres">
      <dgm:prSet presAssocID="{EEE5A1F3-3DD8-4876-8BE4-7117FB3670B5}" presName="composite" presStyleCnt="0"/>
      <dgm:spPr/>
    </dgm:pt>
    <dgm:pt modelId="{BA7257E0-0778-42F6-8E25-B17C86A20837}" type="pres">
      <dgm:prSet presAssocID="{EEE5A1F3-3DD8-4876-8BE4-7117FB3670B5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16B963-FEE7-4A05-925B-F6FE326E74BC}" type="pres">
      <dgm:prSet presAssocID="{EEE5A1F3-3DD8-4876-8BE4-7117FB3670B5}" presName="descendantText" presStyleLbl="alignAcc1" presStyleIdx="5" presStyleCnt="6" custScaleY="1452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4737C7-C073-4D6A-B68F-7798968AE1A4}" srcId="{35F4BB31-1674-4B7A-8687-C415DF7E2E2D}" destId="{EA404C1F-95A9-4CF2-BF8A-2985EC73EDDB}" srcOrd="0" destOrd="0" parTransId="{593DE3C3-E27C-4032-AAB5-1E01C90F8287}" sibTransId="{512DE16A-4F59-49F5-897A-06EE48BDCAAC}"/>
    <dgm:cxn modelId="{B1053DA5-5DF7-415B-B259-11A1E99C56CB}" type="presOf" srcId="{B379CBF0-1659-4E57-B7F5-E27D2475CF2C}" destId="{74E5CB01-6780-48E7-B8E4-F506A103C893}" srcOrd="0" destOrd="0" presId="urn:microsoft.com/office/officeart/2005/8/layout/chevron2"/>
    <dgm:cxn modelId="{8F428850-A5E5-49FB-9F19-6DD34A4042CF}" srcId="{E56B94AA-94B9-4A83-8277-D2C75BB054B3}" destId="{BD99496D-D958-4BE3-BD8A-0B47A0C3BD59}" srcOrd="1" destOrd="0" parTransId="{E0F2A144-085E-4156-9903-2FE33CD2B344}" sibTransId="{BA0B9C56-2722-4BFE-B3E0-38EB4E9D2BCA}"/>
    <dgm:cxn modelId="{8886B2B8-694E-4175-BC36-14A8257734EC}" srcId="{EDA07897-77B7-4C7F-8DCE-C91DEE6EDD57}" destId="{B379CBF0-1659-4E57-B7F5-E27D2475CF2C}" srcOrd="0" destOrd="0" parTransId="{A1C366C5-D8D9-4D21-94F3-012DD0F25FF3}" sibTransId="{67AA2283-5FB3-431E-9644-FB89FB68E934}"/>
    <dgm:cxn modelId="{995CBF72-2997-475C-9F64-CB62AFD0C4E0}" srcId="{2E0E96F2-D56E-4773-9041-DB2A39704AE5}" destId="{1986E499-AE90-4C44-BA26-6F87D8EBD377}" srcOrd="0" destOrd="0" parTransId="{A63782A7-0CAB-4885-BD53-4CED1B2D125F}" sibTransId="{4AF84C44-34DD-41DE-849A-CF9E2C784932}"/>
    <dgm:cxn modelId="{1E5BA4F8-4F67-46A3-B4DD-238917EEB0E6}" type="presOf" srcId="{EDA07897-77B7-4C7F-8DCE-C91DEE6EDD57}" destId="{08BAE283-9CDD-4CED-A11D-FA2A9CC5A225}" srcOrd="0" destOrd="0" presId="urn:microsoft.com/office/officeart/2005/8/layout/chevron2"/>
    <dgm:cxn modelId="{8B583FC9-9A9C-447E-B2AA-155C175A7E15}" srcId="{E56B94AA-94B9-4A83-8277-D2C75BB054B3}" destId="{EEE5A1F3-3DD8-4876-8BE4-7117FB3670B5}" srcOrd="5" destOrd="0" parTransId="{FB5BDAC7-AFFC-4140-95BD-D9A4EE9B8615}" sibTransId="{EF82CE2F-9E69-4D19-A100-ED0045A9BC9D}"/>
    <dgm:cxn modelId="{A5AC916A-078A-4679-B118-50141D0B1B79}" srcId="{E56B94AA-94B9-4A83-8277-D2C75BB054B3}" destId="{EDA07897-77B7-4C7F-8DCE-C91DEE6EDD57}" srcOrd="0" destOrd="0" parTransId="{68EEC138-11FF-48E6-9742-74534997C9CA}" sibTransId="{AB85A559-5287-49C2-A420-844C592E3F8F}"/>
    <dgm:cxn modelId="{973BCB71-1F70-4871-94C2-6964CB71B78A}" type="presOf" srcId="{1986E499-AE90-4C44-BA26-6F87D8EBD377}" destId="{509ACDC2-2875-4060-8F7D-5E7093AC6F28}" srcOrd="0" destOrd="0" presId="urn:microsoft.com/office/officeart/2005/8/layout/chevron2"/>
    <dgm:cxn modelId="{0544E7FE-A2EC-4040-A0DB-BC7F92539DEA}" type="presOf" srcId="{BD99496D-D958-4BE3-BD8A-0B47A0C3BD59}" destId="{05269273-7511-4791-9A66-63378106800B}" srcOrd="0" destOrd="0" presId="urn:microsoft.com/office/officeart/2005/8/layout/chevron2"/>
    <dgm:cxn modelId="{5FADBFCE-07A9-4989-9B9A-44FB934245A1}" type="presOf" srcId="{35F4BB31-1674-4B7A-8687-C415DF7E2E2D}" destId="{8BD17A24-D551-48CA-A7DB-ED5D1B0000CA}" srcOrd="0" destOrd="0" presId="urn:microsoft.com/office/officeart/2005/8/layout/chevron2"/>
    <dgm:cxn modelId="{AEAFC576-2102-4F66-88B1-3E9DC8E6BEA4}" srcId="{E56B94AA-94B9-4A83-8277-D2C75BB054B3}" destId="{2E0E96F2-D56E-4773-9041-DB2A39704AE5}" srcOrd="4" destOrd="0" parTransId="{917FDF77-ECB3-4AE1-893B-ABC31290DA39}" sibTransId="{DA034FD6-CB3B-4BA2-B34B-1E6A97D2EB31}"/>
    <dgm:cxn modelId="{C8836C9B-E920-40AF-95C5-A6DD18C28E51}" srcId="{EEE5A1F3-3DD8-4876-8BE4-7117FB3670B5}" destId="{E232DE2C-A812-4755-8CC7-16BAF37DAC55}" srcOrd="0" destOrd="0" parTransId="{2808BF6F-0341-4AE4-8561-9E7082112364}" sibTransId="{F77BB807-C83E-47BF-80EA-D164CCFE6825}"/>
    <dgm:cxn modelId="{042101A1-7CFE-4601-83FC-DB8A19AC077D}" type="presOf" srcId="{EEE5A1F3-3DD8-4876-8BE4-7117FB3670B5}" destId="{BA7257E0-0778-42F6-8E25-B17C86A20837}" srcOrd="0" destOrd="0" presId="urn:microsoft.com/office/officeart/2005/8/layout/chevron2"/>
    <dgm:cxn modelId="{FA096C27-3AF8-49F3-9CB0-40A6390022D1}" type="presOf" srcId="{D42D110D-1EFC-4E23-88B0-5FAED0EF74AC}" destId="{20793856-2538-4015-A1D7-00380C0A76A3}" srcOrd="0" destOrd="0" presId="urn:microsoft.com/office/officeart/2005/8/layout/chevron2"/>
    <dgm:cxn modelId="{AEFA2140-2AC8-47E8-99B1-D7B6A4844C85}" srcId="{E56B94AA-94B9-4A83-8277-D2C75BB054B3}" destId="{35F4BB31-1674-4B7A-8687-C415DF7E2E2D}" srcOrd="3" destOrd="0" parTransId="{DDF55332-43C9-4546-9115-40C780CD2D14}" sibTransId="{CA40DA73-3A09-4BD7-B09C-B7718CC23165}"/>
    <dgm:cxn modelId="{F3648C08-E37D-46FA-9CC4-7EA65BE4CA66}" type="presOf" srcId="{2E0E96F2-D56E-4773-9041-DB2A39704AE5}" destId="{5E434A5C-0B68-43DC-B6CA-0828031DD305}" srcOrd="0" destOrd="0" presId="urn:microsoft.com/office/officeart/2005/8/layout/chevron2"/>
    <dgm:cxn modelId="{C8231E74-F53B-43DF-9696-327A9D54E0C1}" type="presOf" srcId="{D276CE46-A5CE-47EF-8D28-6C123D2EDCD8}" destId="{F3525CE2-B69C-4212-9A76-E128BD5E0EF5}" srcOrd="0" destOrd="0" presId="urn:microsoft.com/office/officeart/2005/8/layout/chevron2"/>
    <dgm:cxn modelId="{CB3EECEC-84F2-4A8D-BA37-140A5838EA15}" srcId="{D276CE46-A5CE-47EF-8D28-6C123D2EDCD8}" destId="{D42D110D-1EFC-4E23-88B0-5FAED0EF74AC}" srcOrd="0" destOrd="0" parTransId="{66782BB1-6A09-4766-BBB8-262F2D459807}" sibTransId="{3C6B13C1-610D-4134-AFD3-B3D60C058E66}"/>
    <dgm:cxn modelId="{4A59974E-264C-46CF-A9C6-8B93F9E86C14}" type="presOf" srcId="{EA404C1F-95A9-4CF2-BF8A-2985EC73EDDB}" destId="{A3B619DF-0269-4220-B5D6-C8491DA2C48B}" srcOrd="0" destOrd="0" presId="urn:microsoft.com/office/officeart/2005/8/layout/chevron2"/>
    <dgm:cxn modelId="{197E73F2-1EF9-43E7-99EE-D3911584FA6F}" type="presOf" srcId="{E493919C-F0A5-4880-8259-96951969F91A}" destId="{BF045F6B-9EF1-47D6-90AD-F3FDCE02A6E3}" srcOrd="0" destOrd="0" presId="urn:microsoft.com/office/officeart/2005/8/layout/chevron2"/>
    <dgm:cxn modelId="{B937230F-2A41-4D02-9CBD-9635215FC358}" srcId="{E56B94AA-94B9-4A83-8277-D2C75BB054B3}" destId="{D276CE46-A5CE-47EF-8D28-6C123D2EDCD8}" srcOrd="2" destOrd="0" parTransId="{912409BB-5F0F-451E-84F5-7BB740437816}" sibTransId="{E41B7AC1-FFCD-4EF1-8565-37BFBF5E03F7}"/>
    <dgm:cxn modelId="{29EF8E13-F2FD-4299-91A6-FA5AF3DCF8F0}" srcId="{BD99496D-D958-4BE3-BD8A-0B47A0C3BD59}" destId="{E493919C-F0A5-4880-8259-96951969F91A}" srcOrd="0" destOrd="0" parTransId="{419E8010-711E-43BE-9EA3-16BEF24A7D43}" sibTransId="{3B57E133-9864-4185-A702-47CE52DF780F}"/>
    <dgm:cxn modelId="{6DED9EE3-4FB9-46F6-83AC-1FE366E5F095}" type="presOf" srcId="{E232DE2C-A812-4755-8CC7-16BAF37DAC55}" destId="{8216B963-FEE7-4A05-925B-F6FE326E74BC}" srcOrd="0" destOrd="0" presId="urn:microsoft.com/office/officeart/2005/8/layout/chevron2"/>
    <dgm:cxn modelId="{07F235CE-83EB-465F-8A4B-0444F7FF1254}" type="presOf" srcId="{E56B94AA-94B9-4A83-8277-D2C75BB054B3}" destId="{159E887E-81EC-4868-A864-2E051DB5640B}" srcOrd="0" destOrd="0" presId="urn:microsoft.com/office/officeart/2005/8/layout/chevron2"/>
    <dgm:cxn modelId="{F6620F06-1310-4174-BCA7-3900C04EEDCD}" type="presParOf" srcId="{159E887E-81EC-4868-A864-2E051DB5640B}" destId="{D8AB5F7F-1515-499D-9A20-2E6AB04143D2}" srcOrd="0" destOrd="0" presId="urn:microsoft.com/office/officeart/2005/8/layout/chevron2"/>
    <dgm:cxn modelId="{749EEDAF-2F27-4DDD-9D0D-EC1A0F531C1E}" type="presParOf" srcId="{D8AB5F7F-1515-499D-9A20-2E6AB04143D2}" destId="{08BAE283-9CDD-4CED-A11D-FA2A9CC5A225}" srcOrd="0" destOrd="0" presId="urn:microsoft.com/office/officeart/2005/8/layout/chevron2"/>
    <dgm:cxn modelId="{DD5BD10F-95DB-4BFF-9ABC-BEE72758E9EE}" type="presParOf" srcId="{D8AB5F7F-1515-499D-9A20-2E6AB04143D2}" destId="{74E5CB01-6780-48E7-B8E4-F506A103C893}" srcOrd="1" destOrd="0" presId="urn:microsoft.com/office/officeart/2005/8/layout/chevron2"/>
    <dgm:cxn modelId="{3662BA5C-B80D-4976-8C98-8DE7B1B554E8}" type="presParOf" srcId="{159E887E-81EC-4868-A864-2E051DB5640B}" destId="{ECA60026-95A0-44AA-890E-EBE4A0B80541}" srcOrd="1" destOrd="0" presId="urn:microsoft.com/office/officeart/2005/8/layout/chevron2"/>
    <dgm:cxn modelId="{AEEFAE9B-2FF0-4582-A6FE-55C1067D8B40}" type="presParOf" srcId="{159E887E-81EC-4868-A864-2E051DB5640B}" destId="{51E6CC97-40D9-4126-A5A6-D80E28A97B5C}" srcOrd="2" destOrd="0" presId="urn:microsoft.com/office/officeart/2005/8/layout/chevron2"/>
    <dgm:cxn modelId="{FCADD456-BBDB-4F06-9ED8-5B7C34AFF309}" type="presParOf" srcId="{51E6CC97-40D9-4126-A5A6-D80E28A97B5C}" destId="{05269273-7511-4791-9A66-63378106800B}" srcOrd="0" destOrd="0" presId="urn:microsoft.com/office/officeart/2005/8/layout/chevron2"/>
    <dgm:cxn modelId="{DCB57F79-F7C1-4A2A-9236-1B8F1382C8F3}" type="presParOf" srcId="{51E6CC97-40D9-4126-A5A6-D80E28A97B5C}" destId="{BF045F6B-9EF1-47D6-90AD-F3FDCE02A6E3}" srcOrd="1" destOrd="0" presId="urn:microsoft.com/office/officeart/2005/8/layout/chevron2"/>
    <dgm:cxn modelId="{C42F4ED6-8271-42B7-977A-95F761949D30}" type="presParOf" srcId="{159E887E-81EC-4868-A864-2E051DB5640B}" destId="{CF15B308-EBB6-47CC-971B-81B6B7AD12AB}" srcOrd="3" destOrd="0" presId="urn:microsoft.com/office/officeart/2005/8/layout/chevron2"/>
    <dgm:cxn modelId="{955EDAFE-66D6-4212-97DC-E5277419307B}" type="presParOf" srcId="{159E887E-81EC-4868-A864-2E051DB5640B}" destId="{F6C5C61C-76D7-4750-9FB0-CC15E2431A99}" srcOrd="4" destOrd="0" presId="urn:microsoft.com/office/officeart/2005/8/layout/chevron2"/>
    <dgm:cxn modelId="{4F52CC5D-83CA-4ACB-AD20-C74967E236D2}" type="presParOf" srcId="{F6C5C61C-76D7-4750-9FB0-CC15E2431A99}" destId="{F3525CE2-B69C-4212-9A76-E128BD5E0EF5}" srcOrd="0" destOrd="0" presId="urn:microsoft.com/office/officeart/2005/8/layout/chevron2"/>
    <dgm:cxn modelId="{60F655CF-08DD-433B-96B9-E2CE42C97B42}" type="presParOf" srcId="{F6C5C61C-76D7-4750-9FB0-CC15E2431A99}" destId="{20793856-2538-4015-A1D7-00380C0A76A3}" srcOrd="1" destOrd="0" presId="urn:microsoft.com/office/officeart/2005/8/layout/chevron2"/>
    <dgm:cxn modelId="{BB590DB5-A652-4008-90E3-64499F3A3298}" type="presParOf" srcId="{159E887E-81EC-4868-A864-2E051DB5640B}" destId="{36694397-1D9E-49D8-8BA0-1932F80D6D2E}" srcOrd="5" destOrd="0" presId="urn:microsoft.com/office/officeart/2005/8/layout/chevron2"/>
    <dgm:cxn modelId="{BD42E204-DEE7-4D71-BA43-CFA1C0200AC1}" type="presParOf" srcId="{159E887E-81EC-4868-A864-2E051DB5640B}" destId="{0F9AE1E4-2CC4-4BEA-A5C1-5EE15A66892C}" srcOrd="6" destOrd="0" presId="urn:microsoft.com/office/officeart/2005/8/layout/chevron2"/>
    <dgm:cxn modelId="{76B2E3D4-B7EF-430A-AB3D-E9F19A35E8BF}" type="presParOf" srcId="{0F9AE1E4-2CC4-4BEA-A5C1-5EE15A66892C}" destId="{8BD17A24-D551-48CA-A7DB-ED5D1B0000CA}" srcOrd="0" destOrd="0" presId="urn:microsoft.com/office/officeart/2005/8/layout/chevron2"/>
    <dgm:cxn modelId="{59D6CCA2-9DE4-4300-92F3-47180DD00520}" type="presParOf" srcId="{0F9AE1E4-2CC4-4BEA-A5C1-5EE15A66892C}" destId="{A3B619DF-0269-4220-B5D6-C8491DA2C48B}" srcOrd="1" destOrd="0" presId="urn:microsoft.com/office/officeart/2005/8/layout/chevron2"/>
    <dgm:cxn modelId="{840D34F4-BD78-4C47-BF90-28F9D7CBE807}" type="presParOf" srcId="{159E887E-81EC-4868-A864-2E051DB5640B}" destId="{C8495BC4-D9AD-459C-B819-0ED06D42B2BE}" srcOrd="7" destOrd="0" presId="urn:microsoft.com/office/officeart/2005/8/layout/chevron2"/>
    <dgm:cxn modelId="{9E8B06C2-DB0D-4C58-BC31-8AC9496BC8F8}" type="presParOf" srcId="{159E887E-81EC-4868-A864-2E051DB5640B}" destId="{E6B09B05-7591-4007-BA08-651FB19AC824}" srcOrd="8" destOrd="0" presId="urn:microsoft.com/office/officeart/2005/8/layout/chevron2"/>
    <dgm:cxn modelId="{AEC38F2B-CE00-41C7-A1D6-A245BDED3030}" type="presParOf" srcId="{E6B09B05-7591-4007-BA08-651FB19AC824}" destId="{5E434A5C-0B68-43DC-B6CA-0828031DD305}" srcOrd="0" destOrd="0" presId="urn:microsoft.com/office/officeart/2005/8/layout/chevron2"/>
    <dgm:cxn modelId="{C4D706F5-9C15-4CC3-BBFE-DEDED8184A63}" type="presParOf" srcId="{E6B09B05-7591-4007-BA08-651FB19AC824}" destId="{509ACDC2-2875-4060-8F7D-5E7093AC6F28}" srcOrd="1" destOrd="0" presId="urn:microsoft.com/office/officeart/2005/8/layout/chevron2"/>
    <dgm:cxn modelId="{C532AE64-DFFB-4516-887A-96998265867D}" type="presParOf" srcId="{159E887E-81EC-4868-A864-2E051DB5640B}" destId="{0D0DCD16-FADC-4AA1-8A80-8B90D4ACA60E}" srcOrd="9" destOrd="0" presId="urn:microsoft.com/office/officeart/2005/8/layout/chevron2"/>
    <dgm:cxn modelId="{2A5A47B7-7DB2-4EF4-82EF-F296D4080A21}" type="presParOf" srcId="{159E887E-81EC-4868-A864-2E051DB5640B}" destId="{2ECFA597-46B0-4908-B36A-FD7FA967291C}" srcOrd="10" destOrd="0" presId="urn:microsoft.com/office/officeart/2005/8/layout/chevron2"/>
    <dgm:cxn modelId="{568F8BF3-4264-435C-9144-621C93E99A5E}" type="presParOf" srcId="{2ECFA597-46B0-4908-B36A-FD7FA967291C}" destId="{BA7257E0-0778-42F6-8E25-B17C86A20837}" srcOrd="0" destOrd="0" presId="urn:microsoft.com/office/officeart/2005/8/layout/chevron2"/>
    <dgm:cxn modelId="{A1055B44-913C-4C1E-A407-DEC7E8C092B7}" type="presParOf" srcId="{2ECFA597-46B0-4908-B36A-FD7FA967291C}" destId="{8216B963-FEE7-4A05-925B-F6FE326E74B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3CA37-4D7A-46DC-BCB5-9CE4CFA92470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DF69CA-B6A2-420F-B674-3F9189768A0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3CA37-4D7A-46DC-BCB5-9CE4CFA92470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DF69CA-B6A2-420F-B674-3F9189768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3CA37-4D7A-46DC-BCB5-9CE4CFA92470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DF69CA-B6A2-420F-B674-3F9189768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3CA37-4D7A-46DC-BCB5-9CE4CFA92470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DF69CA-B6A2-420F-B674-3F9189768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3CA37-4D7A-46DC-BCB5-9CE4CFA92470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DF69CA-B6A2-420F-B674-3F9189768A0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3CA37-4D7A-46DC-BCB5-9CE4CFA92470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DF69CA-B6A2-420F-B674-3F9189768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3CA37-4D7A-46DC-BCB5-9CE4CFA92470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DF69CA-B6A2-420F-B674-3F9189768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3CA37-4D7A-46DC-BCB5-9CE4CFA92470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DF69CA-B6A2-420F-B674-3F9189768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3CA37-4D7A-46DC-BCB5-9CE4CFA92470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DF69CA-B6A2-420F-B674-3F9189768A0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3CA37-4D7A-46DC-BCB5-9CE4CFA92470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DF69CA-B6A2-420F-B674-3F9189768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3CA37-4D7A-46DC-BCB5-9CE4CFA92470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DF69CA-B6A2-420F-B674-3F9189768A0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DC3CA37-4D7A-46DC-BCB5-9CE4CFA92470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2DF69CA-B6A2-420F-B674-3F9189768A0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5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49079" y="1295400"/>
            <a:ext cx="7772400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spc="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KURSUS PENDEDAHAN </a:t>
            </a:r>
          </a:p>
          <a:p>
            <a:pPr algn="ctr"/>
            <a:r>
              <a:rPr lang="en-US" sz="3200" b="1" cap="all" spc="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PEMULIHAN KHAS KEPADA </a:t>
            </a:r>
          </a:p>
          <a:p>
            <a:pPr algn="ctr"/>
            <a:r>
              <a:rPr lang="en-US" sz="3200" b="1" cap="all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GURU PEMULIHAN BUKAN OPSYEN</a:t>
            </a:r>
          </a:p>
          <a:p>
            <a:pPr algn="ctr"/>
            <a:r>
              <a:rPr lang="en-US" sz="3200" b="1" cap="all" spc="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NEGERI KEDAH 2019</a:t>
            </a:r>
            <a:endParaRPr lang="en-US" sz="3200" b="1" cap="all" spc="0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374798" y="4038600"/>
            <a:ext cx="101727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000" b="1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60000" endA="900" endPos="60000" dist="29997" dir="5400000" sy="-100000" algn="bl" rotWithShape="0"/>
                </a:effectLst>
              </a:rPr>
              <a:t>Tarikh</a:t>
            </a:r>
            <a:r>
              <a:rPr lang="en-US" sz="2000" b="1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60000" endA="900" endPos="60000" dist="29997" dir="5400000" sy="-100000" algn="bl" rotWithShape="0"/>
                </a:effectLst>
              </a:rPr>
              <a:t>:  4 </a:t>
            </a:r>
            <a:r>
              <a:rPr lang="en-US" sz="2000" b="1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60000" endA="900" endPos="60000" dist="29997" dir="5400000" sy="-100000" algn="bl" rotWithShape="0"/>
                </a:effectLst>
              </a:rPr>
              <a:t>Ogos</a:t>
            </a:r>
            <a:r>
              <a:rPr lang="en-US" sz="2000" b="1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60000" endA="900" endPos="60000" dist="29997" dir="5400000" sy="-100000" algn="bl" rotWithShape="0"/>
                </a:effectLst>
              </a:rPr>
              <a:t> 2019 </a:t>
            </a:r>
            <a:r>
              <a:rPr lang="en-US" sz="2000" b="1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60000" endA="900" endPos="60000" dist="29997" dir="5400000" sy="-100000" algn="bl" rotWithShape="0"/>
                </a:effectLst>
              </a:rPr>
              <a:t>Hingga</a:t>
            </a:r>
            <a:r>
              <a:rPr lang="en-US" sz="2000" b="1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60000" endA="900" endPos="60000" dist="29997" dir="5400000" sy="-100000" algn="bl" rotWithShape="0"/>
                </a:effectLst>
              </a:rPr>
              <a:t> 6 </a:t>
            </a:r>
            <a:r>
              <a:rPr lang="en-US" sz="2000" b="1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60000" endA="900" endPos="60000" dist="29997" dir="5400000" sy="-100000" algn="bl" rotWithShape="0"/>
                </a:effectLst>
              </a:rPr>
              <a:t>Ogos</a:t>
            </a:r>
            <a:r>
              <a:rPr lang="en-US" sz="2000" b="1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60000" endA="900" endPos="60000" dist="29997" dir="5400000" sy="-100000" algn="bl" rotWithShape="0"/>
                </a:effectLst>
              </a:rPr>
              <a:t> 2019</a:t>
            </a:r>
          </a:p>
          <a:p>
            <a:pPr algn="ctr"/>
            <a:r>
              <a:rPr lang="en-US" sz="2000" b="1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60000" endA="900" endPos="60000" dist="29997" dir="5400000" sy="-100000" algn="bl" rotWithShape="0"/>
                </a:effectLst>
              </a:rPr>
              <a:t>Masa: 8.00 </a:t>
            </a:r>
            <a:r>
              <a:rPr lang="en-US" sz="2000" b="1" dirty="0" err="1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60000" endA="900" endPos="60000" dist="29997" dir="5400000" sy="-100000" algn="bl" rotWithShape="0"/>
                </a:effectLst>
              </a:rPr>
              <a:t>p</a:t>
            </a:r>
            <a:r>
              <a:rPr lang="en-US" sz="2000" b="1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60000" endA="900" endPos="60000" dist="29997" dir="5400000" sy="-100000" algn="bl" rotWithShape="0"/>
                </a:effectLst>
              </a:rPr>
              <a:t>agi</a:t>
            </a:r>
            <a:r>
              <a:rPr lang="en-US" sz="2000" b="1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en-US" sz="2000" b="1" dirty="0" err="1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60000" endA="900" endPos="60000" dist="29997" dir="5400000" sy="-100000" algn="bl" rotWithShape="0"/>
                </a:effectLst>
              </a:rPr>
              <a:t>h</a:t>
            </a:r>
            <a:r>
              <a:rPr lang="en-US" sz="2000" b="1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60000" endA="900" endPos="60000" dist="29997" dir="5400000" sy="-100000" algn="bl" rotWithShape="0"/>
                </a:effectLst>
              </a:rPr>
              <a:t>ingga</a:t>
            </a:r>
            <a:r>
              <a:rPr lang="en-US" sz="2000" b="1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60000" endA="900" endPos="60000" dist="29997" dir="5400000" sy="-100000" algn="bl" rotWithShape="0"/>
                </a:effectLst>
              </a:rPr>
              <a:t> 10.00 </a:t>
            </a:r>
            <a:r>
              <a:rPr lang="en-US" sz="2000" b="1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60000" endA="900" endPos="60000" dist="29997" dir="5400000" sy="-100000" algn="bl" rotWithShape="0"/>
                </a:effectLst>
              </a:rPr>
              <a:t>malam</a:t>
            </a:r>
            <a:endParaRPr lang="en-US" sz="2000" b="1" dirty="0" smtClean="0">
              <a:ln/>
              <a:solidFill>
                <a:schemeClr val="accent6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6350" stA="60000" endA="900" endPos="60000" dist="29997" dir="5400000" sy="-100000" algn="bl" rotWithShape="0"/>
              </a:effectLst>
            </a:endParaRPr>
          </a:p>
          <a:p>
            <a:pPr algn="ctr"/>
            <a:r>
              <a:rPr lang="en-US" sz="2000" b="1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60000" endA="900" endPos="60000" dist="29997" dir="5400000" sy="-100000" algn="bl" rotWithShape="0"/>
                </a:effectLst>
              </a:rPr>
              <a:t>Tempat</a:t>
            </a:r>
            <a:r>
              <a:rPr lang="en-US" sz="2000" b="1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60000" endA="900" endPos="60000" dist="29997" dir="5400000" sy="-100000" algn="bl" rotWithShape="0"/>
                </a:effectLst>
              </a:rPr>
              <a:t>: </a:t>
            </a:r>
            <a:r>
              <a:rPr lang="en-US" sz="2000" b="1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60000" endA="900" endPos="60000" dist="29997" dir="5400000" sy="-100000" algn="bl" rotWithShape="0"/>
                </a:effectLst>
              </a:rPr>
              <a:t>Pusat</a:t>
            </a:r>
            <a:r>
              <a:rPr lang="en-US" sz="2000" b="1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en-US" sz="2000" b="1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60000" endA="900" endPos="60000" dist="29997" dir="5400000" sy="-100000" algn="bl" rotWithShape="0"/>
                </a:effectLst>
              </a:rPr>
              <a:t>Latihan</a:t>
            </a:r>
            <a:r>
              <a:rPr lang="en-US" sz="2000" b="1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60000" endA="900" endPos="60000" dist="29997" dir="5400000" sy="-100000" algn="bl" rotWithShape="0"/>
                </a:effectLst>
              </a:rPr>
              <a:t> Guru </a:t>
            </a:r>
            <a:r>
              <a:rPr lang="en-US" sz="2000" b="1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60000" endA="900" endPos="60000" dist="29997" dir="5400000" sy="-100000" algn="bl" rotWithShape="0"/>
                </a:effectLst>
              </a:rPr>
              <a:t>Dalam</a:t>
            </a:r>
            <a:r>
              <a:rPr lang="en-US" sz="2000" b="1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en-US" sz="2000" b="1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60000" endA="900" endPos="60000" dist="29997" dir="5400000" sy="-100000" algn="bl" rotWithShape="0"/>
                </a:effectLst>
              </a:rPr>
              <a:t>Perkhidmatan</a:t>
            </a:r>
            <a:r>
              <a:rPr lang="en-US" sz="2000" b="1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60000" endA="900" endPos="60000" dist="29997" dir="5400000" sy="-100000" algn="bl" rotWithShape="0"/>
                </a:effectLst>
              </a:rPr>
              <a:t> (PLGDP) </a:t>
            </a:r>
            <a:r>
              <a:rPr lang="en-US" sz="2000" b="1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60000" endA="900" endPos="60000" dist="29997" dir="5400000" sy="-100000" algn="bl" rotWithShape="0"/>
                </a:effectLst>
              </a:rPr>
              <a:t>Zon</a:t>
            </a:r>
            <a:r>
              <a:rPr lang="en-US" sz="2000" b="1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en-US" sz="2000" b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60000" endA="900" endPos="60000" dist="29997" dir="5400000" sy="-100000" algn="bl" rotWithShape="0"/>
                </a:effectLst>
              </a:rPr>
              <a:t>Utara</a:t>
            </a:r>
            <a:r>
              <a:rPr lang="en-US" sz="2000" b="1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60000" endA="900" endPos="60000" dist="29997" dir="5400000" sy="-100000" algn="bl" rotWithShape="0"/>
                </a:effectLst>
              </a:rPr>
              <a:t>,</a:t>
            </a:r>
          </a:p>
          <a:p>
            <a:pPr algn="ctr"/>
            <a:r>
              <a:rPr lang="en-US" sz="2000" b="1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60000" endA="900" endPos="60000" dist="29997" dir="5400000" sy="-100000" algn="bl" rotWithShape="0"/>
                </a:effectLst>
              </a:rPr>
              <a:t> Sungai </a:t>
            </a:r>
            <a:r>
              <a:rPr lang="en-US" sz="2000" b="1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60000" endA="900" endPos="60000" dist="29997" dir="5400000" sy="-100000" algn="bl" rotWithShape="0"/>
                </a:effectLst>
              </a:rPr>
              <a:t>Karangan</a:t>
            </a:r>
            <a:r>
              <a:rPr lang="en-US" sz="2000" b="1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60000" endA="900" endPos="60000" dist="29997" dir="5400000" sy="-100000" algn="bl" rotWithShape="0"/>
                </a:effectLst>
              </a:rPr>
              <a:t>, Kulim</a:t>
            </a:r>
            <a:endParaRPr lang="en-US" sz="2000" b="1" dirty="0">
              <a:ln/>
              <a:solidFill>
                <a:schemeClr val="accent6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6350" stA="60000" endA="900" endPos="60000" dist="29997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4944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855463"/>
              </p:ext>
            </p:extLst>
          </p:nvPr>
        </p:nvGraphicFramePr>
        <p:xfrm>
          <a:off x="1371600" y="914400"/>
          <a:ext cx="749935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9860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362200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SENARAI FAIL KELAS PEMULIHAN KHAS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41448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5871463"/>
              </p:ext>
            </p:extLst>
          </p:nvPr>
        </p:nvGraphicFramePr>
        <p:xfrm>
          <a:off x="1295400" y="762000"/>
          <a:ext cx="7467600" cy="572396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467355"/>
                <a:gridCol w="2912635"/>
                <a:gridCol w="4087610"/>
              </a:tblGrid>
              <a:tr h="3960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600" dirty="0">
                          <a:effectLst/>
                        </a:rPr>
                        <a:t>BIL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52" marR="578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600" dirty="0">
                          <a:effectLst/>
                        </a:rPr>
                        <a:t>NAMA FAIL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52" marR="578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600">
                          <a:effectLst/>
                        </a:rPr>
                        <a:t>PENGISIAN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52" marR="57852" marT="0" marB="0"/>
                </a:tc>
              </a:tr>
              <a:tr h="18218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600">
                          <a:effectLst/>
                        </a:rPr>
                        <a:t>01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52" marR="578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600" dirty="0">
                          <a:effectLst/>
                        </a:rPr>
                        <a:t>FAIL  INDUK PEMULIHAN KHAS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52" marR="57852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i-FI" sz="1600" dirty="0">
                          <a:effectLst/>
                        </a:rPr>
                        <a:t>Surat-surat Berkaitan Pemulihan Khas (dalaman/Luaran)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i-FI" sz="1600" dirty="0">
                          <a:effectLst/>
                        </a:rPr>
                        <a:t>Carta Organisasi Kurikulum &amp; Panitia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indent="-27432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III.       Jawatankuasa Panitia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i-FI" sz="1600" dirty="0">
                          <a:effectLst/>
                        </a:rPr>
                        <a:t>Pekeliling-pekeliling Ikhtisas  berkaitan Pemulihan Khas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i-FI" sz="1600" dirty="0">
                          <a:effectLst/>
                        </a:rPr>
                        <a:t>Salinan S.A.P semua peralatan/perabot Pemulihan Khas (Naik taraf / HIPs)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52" marR="57852" marT="0" marB="0"/>
                </a:tc>
              </a:tr>
              <a:tr h="12145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600">
                          <a:effectLst/>
                        </a:rPr>
                        <a:t>02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52" marR="578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600" dirty="0">
                          <a:effectLst/>
                        </a:rPr>
                        <a:t>FAIL SUKATAN PELAJARAN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52" marR="57852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ms-MY" sz="1600">
                          <a:effectLst/>
                        </a:rPr>
                        <a:t>Sukatan Pelajaran Kelas Pemulihan Khas</a:t>
                      </a:r>
                      <a:endParaRPr lang="en-US" sz="160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ms-MY" sz="1600">
                          <a:effectLst/>
                        </a:rPr>
                        <a:t>Huraian Sukatan Pelajaran Pemulihan Khas</a:t>
                      </a:r>
                      <a:endParaRPr lang="en-US" sz="160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ms-MY" sz="1600">
                          <a:effectLst/>
                        </a:rPr>
                        <a:t>Rancangan Pelajaran Tahunan</a:t>
                      </a:r>
                      <a:endParaRPr lang="en-US" sz="160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ms-MY" sz="1600">
                          <a:effectLst/>
                        </a:rPr>
                        <a:t>Senarai Bahan Bantu Mengajar &amp; Kedudukannya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52" marR="57852" marT="0" marB="0"/>
                </a:tc>
              </a:tr>
              <a:tr h="9109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600">
                          <a:effectLst/>
                        </a:rPr>
                        <a:t>03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52" marR="578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600" dirty="0">
                          <a:effectLst/>
                        </a:rPr>
                        <a:t>FAIL MESYUARAT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52" marR="57852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</a:rPr>
                        <a:t>Surat-</a:t>
                      </a:r>
                      <a:r>
                        <a:rPr lang="en-US" sz="1600" dirty="0" err="1">
                          <a:effectLst/>
                        </a:rPr>
                        <a:t>surat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panggilan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mesyuarat</a:t>
                      </a:r>
                      <a:r>
                        <a:rPr lang="en-US" sz="1600" dirty="0">
                          <a:effectLst/>
                        </a:rPr>
                        <a:t> (</a:t>
                      </a:r>
                      <a:r>
                        <a:rPr lang="en-US" sz="1600" dirty="0" err="1">
                          <a:effectLst/>
                        </a:rPr>
                        <a:t>sekolah</a:t>
                      </a:r>
                      <a:r>
                        <a:rPr lang="en-US" sz="1600" dirty="0">
                          <a:effectLst/>
                        </a:rPr>
                        <a:t>, PPD </a:t>
                      </a:r>
                      <a:r>
                        <a:rPr lang="en-US" sz="1600" dirty="0" err="1">
                          <a:effectLst/>
                        </a:rPr>
                        <a:t>dan</a:t>
                      </a:r>
                      <a:r>
                        <a:rPr lang="en-US" sz="1600" dirty="0">
                          <a:effectLst/>
                        </a:rPr>
                        <a:t> JPN)</a:t>
                      </a: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err="1">
                          <a:effectLst/>
                        </a:rPr>
                        <a:t>Mesyuarat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Jawatankuasa</a:t>
                      </a: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en-US" sz="1600" dirty="0" err="1">
                          <a:effectLst/>
                        </a:rPr>
                        <a:t>sekurang-kurangnya</a:t>
                      </a:r>
                      <a:r>
                        <a:rPr lang="en-US" sz="1600" dirty="0">
                          <a:effectLst/>
                        </a:rPr>
                        <a:t> 3 kali </a:t>
                      </a:r>
                      <a:r>
                        <a:rPr lang="en-US" sz="1600" dirty="0" err="1">
                          <a:effectLst/>
                        </a:rPr>
                        <a:t>setahun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err="1">
                          <a:effectLst/>
                        </a:rPr>
                        <a:t>Minit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mesyuarat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disediakan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selepas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mesyuarat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diadakan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52" marR="5785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828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011752"/>
              </p:ext>
            </p:extLst>
          </p:nvPr>
        </p:nvGraphicFramePr>
        <p:xfrm>
          <a:off x="1295400" y="762000"/>
          <a:ext cx="7391401" cy="5867401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457200"/>
                <a:gridCol w="2888300"/>
                <a:gridCol w="4045901"/>
              </a:tblGrid>
              <a:tr h="4412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600" dirty="0">
                          <a:effectLst/>
                        </a:rPr>
                        <a:t>BIL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00" marR="5670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600" dirty="0">
                          <a:effectLst/>
                        </a:rPr>
                        <a:t>NAMA FAIL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00" marR="5670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600">
                          <a:effectLst/>
                        </a:rPr>
                        <a:t>PENGISIAN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00" marR="56700" marT="0" marB="0"/>
                </a:tc>
              </a:tr>
              <a:tr h="17521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00" marR="5670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FAIL PROGRAM KECEMERLANGAN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00" marR="56700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err="1">
                          <a:effectLst/>
                        </a:rPr>
                        <a:t>Merancang</a:t>
                      </a:r>
                      <a:r>
                        <a:rPr lang="en-US" sz="1600" dirty="0">
                          <a:effectLst/>
                        </a:rPr>
                        <a:t> program/</a:t>
                      </a:r>
                      <a:r>
                        <a:rPr lang="en-US" sz="1600" dirty="0" err="1">
                          <a:effectLst/>
                        </a:rPr>
                        <a:t>projek</a:t>
                      </a:r>
                      <a:r>
                        <a:rPr lang="en-US" sz="1600" dirty="0">
                          <a:effectLst/>
                        </a:rPr>
                        <a:t>/</a:t>
                      </a:r>
                      <a:r>
                        <a:rPr lang="en-US" sz="1600" dirty="0" err="1">
                          <a:effectLst/>
                        </a:rPr>
                        <a:t>aktiviti</a:t>
                      </a:r>
                      <a:r>
                        <a:rPr lang="en-US" sz="1600" dirty="0">
                          <a:effectLst/>
                        </a:rPr>
                        <a:t> murid </a:t>
                      </a:r>
                      <a:r>
                        <a:rPr lang="en-US" sz="1600" dirty="0" err="1">
                          <a:effectLst/>
                        </a:rPr>
                        <a:t>dalam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bidang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kurikulum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err="1">
                          <a:effectLst/>
                        </a:rPr>
                        <a:t>Menyediakan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laporan</a:t>
                      </a:r>
                      <a:r>
                        <a:rPr lang="en-US" sz="1600" dirty="0">
                          <a:effectLst/>
                        </a:rPr>
                        <a:t> program </a:t>
                      </a:r>
                      <a:r>
                        <a:rPr lang="en-US" sz="1600" dirty="0" err="1">
                          <a:effectLst/>
                        </a:rPr>
                        <a:t>berbentuk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dokumentasi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err="1">
                          <a:effectLst/>
                        </a:rPr>
                        <a:t>Menyediakan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rekod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potensi</a:t>
                      </a:r>
                      <a:r>
                        <a:rPr lang="en-US" sz="1600" dirty="0">
                          <a:effectLst/>
                        </a:rPr>
                        <a:t> murid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00" marR="56700" marT="0" marB="0"/>
                </a:tc>
              </a:tr>
              <a:tr h="13319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05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00" marR="5670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FAIL ANALISIS IPP2M DAN IKAM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00" marR="5670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err="1">
                          <a:effectLst/>
                        </a:rPr>
                        <a:t>Rekod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Prestasi</a:t>
                      </a:r>
                      <a:r>
                        <a:rPr lang="en-US" sz="1600" dirty="0">
                          <a:effectLst/>
                        </a:rPr>
                        <a:t> Murid / BIP 001.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err="1">
                          <a:effectLst/>
                        </a:rPr>
                        <a:t>Rekod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Analisis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Pemulihan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Khas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err="1">
                          <a:effectLst/>
                        </a:rPr>
                        <a:t>Rekod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perbandingan</a:t>
                      </a:r>
                      <a:r>
                        <a:rPr lang="en-US" sz="1600" dirty="0">
                          <a:effectLst/>
                        </a:rPr>
                        <a:t> (3 </a:t>
                      </a:r>
                      <a:r>
                        <a:rPr lang="en-US" sz="1600" dirty="0" err="1">
                          <a:effectLst/>
                        </a:rPr>
                        <a:t>tahun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kebelakang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00" marR="56700" marT="0" marB="0"/>
                </a:tc>
              </a:tr>
              <a:tr h="10148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06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00" marR="5670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FAIL PENYELIAAN / PENCERAPAN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00" marR="56700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err="1">
                          <a:effectLst/>
                        </a:rPr>
                        <a:t>Pencerapan</a:t>
                      </a:r>
                      <a:r>
                        <a:rPr lang="en-US" sz="1600" dirty="0">
                          <a:effectLst/>
                        </a:rPr>
                        <a:t>  Guru </a:t>
                      </a:r>
                      <a:r>
                        <a:rPr lang="en-US" sz="1600" dirty="0" err="1">
                          <a:effectLst/>
                        </a:rPr>
                        <a:t>besar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err="1">
                          <a:effectLst/>
                        </a:rPr>
                        <a:t>Pencerapan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oleh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Penolong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Kanan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err="1">
                          <a:effectLst/>
                        </a:rPr>
                        <a:t>Pencerapan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dari</a:t>
                      </a:r>
                      <a:r>
                        <a:rPr lang="en-US" sz="1600" dirty="0">
                          <a:effectLst/>
                        </a:rPr>
                        <a:t> PPD/JPN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00" marR="56700" marT="0" marB="0"/>
                </a:tc>
              </a:tr>
              <a:tr h="13271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07</a:t>
                      </a:r>
                      <a:endParaRPr lang="en-US" sz="16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FAIL PEMERIKSAAN HASIL KERJA MURID</a:t>
                      </a:r>
                      <a:endParaRPr lang="en-US" sz="1600" b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b="0" dirty="0" err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Jadual</a:t>
                      </a:r>
                      <a:r>
                        <a:rPr lang="en-US" sz="1600" b="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0" dirty="0" err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Pemeriksaan</a:t>
                      </a:r>
                      <a:r>
                        <a:rPr lang="en-US" sz="1600" b="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murid (</a:t>
                      </a:r>
                      <a:r>
                        <a:rPr lang="en-US" sz="1600" b="0" dirty="0" err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individu</a:t>
                      </a:r>
                      <a:r>
                        <a:rPr lang="en-US" sz="1600" b="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)</a:t>
                      </a:r>
                      <a:endParaRPr lang="en-US" sz="16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b="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600" b="0" dirty="0" err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Instrumen-instrumen</a:t>
                      </a:r>
                      <a:r>
                        <a:rPr lang="en-US" sz="1600" b="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0" dirty="0" err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pemeriksaan</a:t>
                      </a:r>
                      <a:endParaRPr lang="en-US" sz="16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 b="0" i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(memastikan murid membuat pembetulan jika terdapat kesalahan)</a:t>
                      </a:r>
                      <a:endParaRPr lang="en-US" sz="16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35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3173852"/>
              </p:ext>
            </p:extLst>
          </p:nvPr>
        </p:nvGraphicFramePr>
        <p:xfrm>
          <a:off x="1219200" y="685800"/>
          <a:ext cx="7620000" cy="5531081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457200"/>
                <a:gridCol w="2991769"/>
                <a:gridCol w="4171031"/>
              </a:tblGrid>
              <a:tr h="4261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600" dirty="0">
                          <a:effectLst/>
                        </a:rPr>
                        <a:t>BIL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52" marR="578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600" dirty="0">
                          <a:effectLst/>
                        </a:rPr>
                        <a:t>NAMA FAIL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52" marR="578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600">
                          <a:effectLst/>
                        </a:rPr>
                        <a:t>PENGISIAN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52" marR="57852" marT="0" marB="0"/>
                </a:tc>
              </a:tr>
              <a:tr h="11870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600">
                          <a:effectLst/>
                        </a:rPr>
                        <a:t>08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52" marR="578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600">
                          <a:effectLst/>
                        </a:rPr>
                        <a:t>FAIL AKTIVITI KOKURIKULUM AKADEMIK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52" marR="57852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ms-MY" sz="1600">
                          <a:effectLst/>
                        </a:rPr>
                        <a:t>Surat Panggilan  Mesyuarat</a:t>
                      </a:r>
                      <a:endParaRPr lang="en-US" sz="160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>
                          <a:effectLst/>
                        </a:rPr>
                        <a:t>Merancang dan menyenaraikan Aktiviti Tahunan yang dirancang.</a:t>
                      </a: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>
                          <a:effectLst/>
                        </a:rPr>
                        <a:t>Laporan Aktiviti yang telah dijalankan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52" marR="57852" marT="0" marB="0"/>
                </a:tc>
              </a:tr>
              <a:tr h="8903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600">
                          <a:effectLst/>
                        </a:rPr>
                        <a:t>09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52" marR="578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600" dirty="0">
                          <a:effectLst/>
                        </a:rPr>
                        <a:t>FAIL BANK SOALAN IPP2M , IKAM &amp; CD-CD PEMULIHAN KHAS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52" marR="57852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i-FI" sz="1600">
                          <a:effectLst/>
                        </a:rPr>
                        <a:t>Semua set ujian yang digunakan.</a:t>
                      </a:r>
                      <a:endParaRPr lang="en-US" sz="16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>
                          <a:effectLst/>
                        </a:rPr>
                        <a:t>(saringan.dianostik, rekod pengamatan)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52" marR="57852" marT="0" marB="0"/>
                </a:tc>
              </a:tr>
              <a:tr h="6533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>
                          <a:effectLst/>
                        </a:rPr>
                        <a:t>10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52" marR="578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>
                          <a:effectLst/>
                        </a:rPr>
                        <a:t>FAIL MAKLUMAT GURU PEMULIHAN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52" marR="57852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i-FI" sz="1600" dirty="0">
                          <a:effectLst/>
                        </a:rPr>
                        <a:t>Maklumat Lengkap Guru Pemulihan Khas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i-FI" sz="1600" dirty="0">
                          <a:effectLst/>
                        </a:rPr>
                        <a:t>Jadual Waktu Guru </a:t>
                      </a:r>
                      <a:r>
                        <a:rPr lang="fi-FI" sz="1600" dirty="0" smtClean="0">
                          <a:effectLst/>
                        </a:rPr>
                        <a:t>Pemulihan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52" marR="57852" marT="0" marB="0"/>
                </a:tc>
              </a:tr>
              <a:tr h="23741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>
                          <a:effectLst/>
                        </a:rPr>
                        <a:t>11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52" marR="578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>
                          <a:effectLst/>
                        </a:rPr>
                        <a:t>FAIL REKOD PERIBADI MURID (INDIVIDU)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52" marR="57852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i-FI" sz="1600" dirty="0">
                          <a:effectLst/>
                        </a:rPr>
                        <a:t>Borang Pencalonan Murid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i-FI" sz="1600" dirty="0">
                          <a:effectLst/>
                        </a:rPr>
                        <a:t>Borang Pengumpulan Maklumat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i-FI" sz="1600" dirty="0">
                          <a:effectLst/>
                        </a:rPr>
                        <a:t>Kaji selidik / borang latar belakang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i-FI" sz="1600" dirty="0">
                          <a:effectLst/>
                        </a:rPr>
                        <a:t>Rekod kesihatan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i-FI" sz="1600" dirty="0">
                          <a:effectLst/>
                        </a:rPr>
                        <a:t>Semua lembaran kerja murid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i-FI" sz="1600" dirty="0">
                          <a:effectLst/>
                        </a:rPr>
                        <a:t>Semua Ujian dijalankan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err="1">
                          <a:effectLst/>
                        </a:rPr>
                        <a:t>Catatan-catatan</a:t>
                      </a:r>
                      <a:r>
                        <a:rPr lang="en-US" sz="1600" dirty="0">
                          <a:effectLst/>
                        </a:rPr>
                        <a:t> lain yang </a:t>
                      </a:r>
                      <a:r>
                        <a:rPr lang="en-US" sz="1600" dirty="0" err="1">
                          <a:effectLst/>
                        </a:rPr>
                        <a:t>berkaitan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dengan</a:t>
                      </a:r>
                      <a:r>
                        <a:rPr lang="en-US" sz="1600" dirty="0">
                          <a:effectLst/>
                        </a:rPr>
                        <a:t> murid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52" marR="5785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852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667000"/>
            <a:ext cx="7498080" cy="1143000"/>
          </a:xfrm>
        </p:spPr>
        <p:txBody>
          <a:bodyPr/>
          <a:lstStyle/>
          <a:p>
            <a:pPr algn="ctr"/>
            <a:r>
              <a:rPr lang="en-US" dirty="0" smtClean="0"/>
              <a:t>LABEL FAIL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695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8442" y="1772057"/>
            <a:ext cx="2755392" cy="7159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Kod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Sekolah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0" y="2899144"/>
            <a:ext cx="7772400" cy="914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KBA2019/300/</a:t>
            </a:r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400" b="1" dirty="0" smtClean="0">
                <a:solidFill>
                  <a:schemeClr val="tx1"/>
                </a:solidFill>
              </a:rPr>
              <a:t>/FAIL INDUK</a:t>
            </a:r>
            <a:endParaRPr lang="en-US" sz="4400" b="1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1905000" y="2514600"/>
            <a:ext cx="762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962400" y="3657600"/>
            <a:ext cx="1524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029200" y="2484474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858000" y="3657600"/>
            <a:ext cx="381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933700" y="4309730"/>
            <a:ext cx="24765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9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Kurikulum</a:t>
            </a:r>
            <a:endParaRPr lang="en-US" sz="39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43400" y="1783116"/>
            <a:ext cx="21336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9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</a:t>
            </a:r>
            <a:r>
              <a:rPr lang="en-US" sz="39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Fail</a:t>
            </a:r>
            <a:endParaRPr lang="en-US" sz="39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96000" y="4309730"/>
            <a:ext cx="22098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9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 Fail</a:t>
            </a:r>
            <a:endParaRPr lang="en-US" sz="39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3527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17" grpId="0"/>
      <p:bldP spid="19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925900"/>
            <a:ext cx="4038600" cy="538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158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4375" y="1447800"/>
            <a:ext cx="64008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21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362200" y="2474624"/>
            <a:ext cx="54312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err="1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Terima</a:t>
            </a:r>
            <a:r>
              <a:rPr lang="en-US" sz="5400" b="1" cap="all" spc="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spc="0" dirty="0" err="1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kasih</a:t>
            </a:r>
            <a:endParaRPr lang="en-US" sz="5400" b="1" cap="all" spc="0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Users\User\AppData\Local\Microsoft\Windows\Temporary Internet Files\Content.IE5\RUMW8JMF\Sunshine-smil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8647" y="3397954"/>
            <a:ext cx="2438400" cy="2060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191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990600"/>
            <a:ext cx="7406640" cy="1472184"/>
          </a:xfrm>
        </p:spPr>
        <p:txBody>
          <a:bodyPr>
            <a:noAutofit/>
          </a:bodyPr>
          <a:lstStyle/>
          <a:p>
            <a:r>
              <a:rPr lang="en-US" sz="5400" dirty="0" smtClean="0"/>
              <a:t>SISTEM PENGURUSAN FAIL PEMULIHAN KHAS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048000"/>
            <a:ext cx="7406640" cy="17526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OLEH:</a:t>
            </a:r>
          </a:p>
          <a:p>
            <a:pPr algn="ctr"/>
            <a:r>
              <a:rPr lang="en-US" dirty="0" smtClean="0"/>
              <a:t>NORDIANA BT MOHD ALI </a:t>
            </a:r>
          </a:p>
          <a:p>
            <a:pPr algn="ctr"/>
            <a:r>
              <a:rPr lang="en-US" dirty="0" smtClean="0"/>
              <a:t>GURU PEMULIHAN SK SUKA MENANTI, </a:t>
            </a:r>
          </a:p>
          <a:p>
            <a:pPr algn="ctr"/>
            <a:r>
              <a:rPr lang="en-US" dirty="0" smtClean="0"/>
              <a:t>ALOR SETAR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42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438400"/>
            <a:ext cx="7498080" cy="1143000"/>
          </a:xfrm>
        </p:spPr>
        <p:txBody>
          <a:bodyPr/>
          <a:lstStyle/>
          <a:p>
            <a:pPr algn="ctr"/>
            <a:r>
              <a:rPr lang="en-US" dirty="0" smtClean="0"/>
              <a:t>OBJEKTIF SLOT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792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3600" dirty="0" smtClean="0"/>
              <a:t>Di </a:t>
            </a:r>
            <a:r>
              <a:rPr lang="en-US" sz="3600" dirty="0" err="1" smtClean="0"/>
              <a:t>akhir</a:t>
            </a:r>
            <a:r>
              <a:rPr lang="en-US" sz="3600" dirty="0" smtClean="0"/>
              <a:t> slot </a:t>
            </a:r>
            <a:r>
              <a:rPr lang="en-US" sz="3600" dirty="0" err="1" smtClean="0"/>
              <a:t>ini</a:t>
            </a:r>
            <a:r>
              <a:rPr lang="en-US" sz="3600" dirty="0" smtClean="0"/>
              <a:t> </a:t>
            </a:r>
            <a:r>
              <a:rPr lang="en-US" sz="3600" dirty="0" err="1" smtClean="0"/>
              <a:t>peserta</a:t>
            </a:r>
            <a:r>
              <a:rPr lang="en-US" sz="3600" dirty="0" smtClean="0"/>
              <a:t> </a:t>
            </a:r>
            <a:r>
              <a:rPr lang="en-US" sz="3600" dirty="0" err="1" smtClean="0"/>
              <a:t>diharap</a:t>
            </a:r>
            <a:r>
              <a:rPr lang="en-US" sz="3600" dirty="0" smtClean="0"/>
              <a:t> </a:t>
            </a:r>
            <a:r>
              <a:rPr lang="en-US" sz="3600" dirty="0" err="1" smtClean="0"/>
              <a:t>akan</a:t>
            </a:r>
            <a:r>
              <a:rPr lang="en-US" sz="3600" dirty="0" smtClean="0"/>
              <a:t> </a:t>
            </a:r>
            <a:r>
              <a:rPr lang="en-US" sz="3600" dirty="0" err="1" smtClean="0"/>
              <a:t>dapat</a:t>
            </a:r>
            <a:r>
              <a:rPr lang="en-US" sz="3600" dirty="0" smtClean="0"/>
              <a:t>:</a:t>
            </a:r>
          </a:p>
          <a:p>
            <a:pPr marL="82296" indent="0">
              <a:buNone/>
            </a:pPr>
            <a:endParaRPr lang="en-US" sz="3600" dirty="0" smtClean="0"/>
          </a:p>
          <a:p>
            <a:r>
              <a:rPr lang="en-US" sz="3600" dirty="0" err="1" smtClean="0"/>
              <a:t>Memahami</a:t>
            </a:r>
            <a:r>
              <a:rPr lang="en-US" sz="3600" dirty="0" smtClean="0"/>
              <a:t> </a:t>
            </a:r>
            <a:r>
              <a:rPr lang="en-US" sz="3600" dirty="0" err="1" smtClean="0"/>
              <a:t>apa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dimaksudkan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sistem</a:t>
            </a:r>
            <a:r>
              <a:rPr lang="en-US" sz="3600" dirty="0" smtClean="0"/>
              <a:t> fail.</a:t>
            </a:r>
          </a:p>
          <a:p>
            <a:r>
              <a:rPr lang="en-US" sz="3600" dirty="0" err="1" smtClean="0"/>
              <a:t>Menggunakan</a:t>
            </a:r>
            <a:r>
              <a:rPr lang="en-US" sz="3600" dirty="0" smtClean="0"/>
              <a:t> </a:t>
            </a:r>
            <a:r>
              <a:rPr lang="en-US" sz="3600" dirty="0" err="1" smtClean="0"/>
              <a:t>pengetahuan</a:t>
            </a:r>
            <a:r>
              <a:rPr lang="en-US" sz="3600" dirty="0" smtClean="0"/>
              <a:t> </a:t>
            </a:r>
            <a:r>
              <a:rPr lang="en-US" sz="3600" dirty="0" err="1" smtClean="0"/>
              <a:t>ini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mengurus</a:t>
            </a:r>
            <a:r>
              <a:rPr lang="en-US" sz="3600" dirty="0" smtClean="0"/>
              <a:t>, </a:t>
            </a:r>
            <a:r>
              <a:rPr lang="en-US" sz="3600" dirty="0" err="1" smtClean="0"/>
              <a:t>menyediakan</a:t>
            </a:r>
            <a:r>
              <a:rPr lang="en-US" sz="3600" dirty="0" smtClean="0"/>
              <a:t> fail </a:t>
            </a:r>
            <a:r>
              <a:rPr lang="en-US" sz="3600" dirty="0" err="1" smtClean="0"/>
              <a:t>bersistem</a:t>
            </a:r>
            <a:r>
              <a:rPr lang="en-US" sz="3600" dirty="0" smtClean="0"/>
              <a:t> yang </a:t>
            </a:r>
            <a:r>
              <a:rPr lang="en-US" sz="3600" dirty="0" err="1" smtClean="0"/>
              <a:t>betul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1895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514600"/>
            <a:ext cx="7498080" cy="1143000"/>
          </a:xfrm>
        </p:spPr>
        <p:txBody>
          <a:bodyPr/>
          <a:lstStyle/>
          <a:p>
            <a:pPr algn="ctr"/>
            <a:r>
              <a:rPr lang="en-US" dirty="0" smtClean="0"/>
              <a:t>DEFINISI FAIL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81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905000"/>
            <a:ext cx="7498080" cy="3276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4000" dirty="0" smtClean="0"/>
              <a:t>Proses </a:t>
            </a:r>
            <a:r>
              <a:rPr lang="en-US" sz="4000" dirty="0" err="1"/>
              <a:t>menyimpan</a:t>
            </a:r>
            <a:r>
              <a:rPr lang="en-US" sz="4000" dirty="0"/>
              <a:t> </a:t>
            </a:r>
            <a:r>
              <a:rPr lang="en-US" sz="4000" dirty="0" err="1"/>
              <a:t>segala</a:t>
            </a:r>
            <a:r>
              <a:rPr lang="en-US" sz="4000" dirty="0"/>
              <a:t> </a:t>
            </a:r>
            <a:r>
              <a:rPr lang="en-US" sz="4000" dirty="0" err="1"/>
              <a:t>rekod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dokumen</a:t>
            </a:r>
            <a:r>
              <a:rPr lang="en-US" sz="4000" dirty="0"/>
              <a:t> </a:t>
            </a:r>
            <a:r>
              <a:rPr lang="en-US" sz="4000" dirty="0" err="1"/>
              <a:t>untuk</a:t>
            </a:r>
            <a:r>
              <a:rPr lang="en-US" sz="4000" dirty="0"/>
              <a:t> </a:t>
            </a:r>
            <a:r>
              <a:rPr lang="en-US" sz="4000" dirty="0" err="1"/>
              <a:t>rujukan</a:t>
            </a:r>
            <a:r>
              <a:rPr lang="en-US" sz="4000" dirty="0"/>
              <a:t> </a:t>
            </a:r>
            <a:r>
              <a:rPr lang="en-US" sz="4000" dirty="0" err="1"/>
              <a:t>dengan</a:t>
            </a:r>
            <a:r>
              <a:rPr lang="en-US" sz="4000" dirty="0"/>
              <a:t> </a:t>
            </a:r>
            <a:r>
              <a:rPr lang="en-US" sz="4000" dirty="0" err="1"/>
              <a:t>selamat</a:t>
            </a:r>
            <a:r>
              <a:rPr lang="en-US" sz="4000" dirty="0"/>
              <a:t>, </a:t>
            </a:r>
            <a:r>
              <a:rPr lang="en-US" sz="4000" dirty="0" err="1"/>
              <a:t>mudah</a:t>
            </a:r>
            <a:r>
              <a:rPr lang="en-US" sz="4000" dirty="0"/>
              <a:t> </a:t>
            </a:r>
            <a:r>
              <a:rPr lang="en-US" sz="4000" dirty="0" err="1"/>
              <a:t>diperolehi</a:t>
            </a:r>
            <a:r>
              <a:rPr lang="en-US" sz="4000" dirty="0"/>
              <a:t> </a:t>
            </a:r>
            <a:r>
              <a:rPr lang="en-US" sz="4000" dirty="0" err="1"/>
              <a:t>dengan</a:t>
            </a:r>
            <a:r>
              <a:rPr lang="en-US" sz="4000" dirty="0"/>
              <a:t> </a:t>
            </a:r>
            <a:r>
              <a:rPr lang="en-US" sz="4000" dirty="0" err="1"/>
              <a:t>cepat</a:t>
            </a:r>
            <a:r>
              <a:rPr lang="en-US" sz="4000" dirty="0"/>
              <a:t> </a:t>
            </a:r>
            <a:r>
              <a:rPr lang="en-US" sz="4000" dirty="0" err="1" smtClean="0"/>
              <a:t>apabila</a:t>
            </a:r>
            <a:r>
              <a:rPr lang="en-US" sz="4000" dirty="0" smtClean="0"/>
              <a:t> </a:t>
            </a:r>
            <a:r>
              <a:rPr lang="en-US" sz="4000" dirty="0" err="1" smtClean="0"/>
              <a:t>dikehendaki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2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5908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CIRI-CIRI SISTEM FAIL YANG BAIK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14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2288919"/>
              </p:ext>
            </p:extLst>
          </p:nvPr>
        </p:nvGraphicFramePr>
        <p:xfrm>
          <a:off x="1534633" y="891363"/>
          <a:ext cx="718185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Users\User\AppData\Local\Microsoft\Windows\Temporary Internet Files\Content.IE5\RUMW8JMF\1NumberOneInCircle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5392" y="1197049"/>
            <a:ext cx="990601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AppData\Local\Microsoft\Windows\Temporary Internet Files\Content.IE5\RUMW8JMF\2NumberTwoInCircle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377" y="2194738"/>
            <a:ext cx="1036674" cy="1036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AppData\Local\Microsoft\Windows\Temporary Internet Files\Content.IE5\RUMW8JMF\3NumberThreeInCircle.svg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112" y="3279480"/>
            <a:ext cx="1036674" cy="1036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AppData\Local\Microsoft\Windows\Temporary Internet Files\Content.IE5\BRRLN60T\4NumberFourInCircle[1]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532" y="4372861"/>
            <a:ext cx="999461" cy="999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8933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514600"/>
            <a:ext cx="7498080" cy="1143000"/>
          </a:xfrm>
        </p:spPr>
        <p:txBody>
          <a:bodyPr/>
          <a:lstStyle/>
          <a:p>
            <a:r>
              <a:rPr lang="en-US" dirty="0" smtClean="0"/>
              <a:t>PRINSIP-PRINSIP SISTEM FAIL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93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168</TotalTime>
  <Words>393</Words>
  <Application>Microsoft Office PowerPoint</Application>
  <PresentationFormat>On-screen Show (4:3)</PresentationFormat>
  <Paragraphs>115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Solstice</vt:lpstr>
      <vt:lpstr>PowerPoint Presentation</vt:lpstr>
      <vt:lpstr>SISTEM PENGURUSAN FAIL PEMULIHAN KHAS</vt:lpstr>
      <vt:lpstr>OBJEKTIF SLOT</vt:lpstr>
      <vt:lpstr>PowerPoint Presentation</vt:lpstr>
      <vt:lpstr>DEFINISI FAIL</vt:lpstr>
      <vt:lpstr>PowerPoint Presentation</vt:lpstr>
      <vt:lpstr>CIRI-CIRI SISTEM FAIL YANG BAIK</vt:lpstr>
      <vt:lpstr>PowerPoint Presentation</vt:lpstr>
      <vt:lpstr>PRINSIP-PRINSIP SISTEM FAIL</vt:lpstr>
      <vt:lpstr>PowerPoint Presentation</vt:lpstr>
      <vt:lpstr>SENARAI FAIL KELAS PEMULIHAN KHAS</vt:lpstr>
      <vt:lpstr>PowerPoint Presentation</vt:lpstr>
      <vt:lpstr>PowerPoint Presentation</vt:lpstr>
      <vt:lpstr>PowerPoint Presentation</vt:lpstr>
      <vt:lpstr>LABEL FAIL</vt:lpstr>
      <vt:lpstr>Kod Sekolah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PENGURUSAN FAIL PEMULIHAN KHAS</dc:title>
  <dc:creator>User</dc:creator>
  <cp:lastModifiedBy>User</cp:lastModifiedBy>
  <cp:revision>21</cp:revision>
  <dcterms:created xsi:type="dcterms:W3CDTF">2019-08-01T15:56:53Z</dcterms:created>
  <dcterms:modified xsi:type="dcterms:W3CDTF">2019-08-04T23:35:45Z</dcterms:modified>
</cp:coreProperties>
</file>