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60" r:id="rId8"/>
    <p:sldId id="262" r:id="rId9"/>
    <p:sldId id="273" r:id="rId10"/>
    <p:sldId id="275" r:id="rId11"/>
    <p:sldId id="276" r:id="rId12"/>
    <p:sldId id="277" r:id="rId13"/>
    <p:sldId id="279" r:id="rId14"/>
    <p:sldId id="274" r:id="rId15"/>
    <p:sldId id="278" r:id="rId16"/>
    <p:sldId id="280" r:id="rId17"/>
    <p:sldId id="263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075-9AC6-45C1-B42A-A7589829B646}" type="datetimeFigureOut">
              <a:rPr lang="en-MY" smtClean="0"/>
              <a:t>7/8/2019</a:t>
            </a:fld>
            <a:endParaRPr lang="en-MY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6D8-10FD-4385-9D33-DC6B701D409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95668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075-9AC6-45C1-B42A-A7589829B646}" type="datetimeFigureOut">
              <a:rPr lang="en-MY" smtClean="0"/>
              <a:t>7/8/2019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6D8-10FD-4385-9D33-DC6B701D409E}" type="slidenum">
              <a:rPr lang="en-MY" smtClean="0"/>
              <a:t>‹#›</a:t>
            </a:fld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731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075-9AC6-45C1-B42A-A7589829B646}" type="datetimeFigureOut">
              <a:rPr lang="en-MY" smtClean="0"/>
              <a:t>7/8/2019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6D8-10FD-4385-9D33-DC6B701D409E}" type="slidenum">
              <a:rPr lang="en-MY" smtClean="0"/>
              <a:t>‹#›</a:t>
            </a:fld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927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075-9AC6-45C1-B42A-A7589829B646}" type="datetimeFigureOut">
              <a:rPr lang="en-MY" smtClean="0"/>
              <a:t>7/8/2019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6D8-10FD-4385-9D33-DC6B701D409E}" type="slidenum">
              <a:rPr lang="en-MY" smtClean="0"/>
              <a:t>‹#›</a:t>
            </a:fld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726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075-9AC6-45C1-B42A-A7589829B646}" type="datetimeFigureOut">
              <a:rPr lang="en-MY" smtClean="0"/>
              <a:t>7/8/2019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6D8-10FD-4385-9D33-DC6B701D409E}" type="slidenum">
              <a:rPr lang="en-MY" smtClean="0"/>
              <a:t>‹#›</a:t>
            </a:fld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962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075-9AC6-45C1-B42A-A7589829B646}" type="datetimeFigureOut">
              <a:rPr lang="en-MY" smtClean="0"/>
              <a:t>7/8/2019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6D8-10FD-4385-9D33-DC6B701D409E}" type="slidenum">
              <a:rPr lang="en-MY" smtClean="0"/>
              <a:t>‹#›</a:t>
            </a:fld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607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075-9AC6-45C1-B42A-A7589829B646}" type="datetimeFigureOut">
              <a:rPr lang="en-MY" smtClean="0"/>
              <a:t>7/8/2019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6D8-10FD-4385-9D33-DC6B701D409E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87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075-9AC6-45C1-B42A-A7589829B646}" type="datetimeFigureOut">
              <a:rPr lang="en-MY" smtClean="0"/>
              <a:t>7/8/2019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6D8-10FD-4385-9D33-DC6B701D409E}" type="slidenum">
              <a:rPr lang="en-MY" smtClean="0"/>
              <a:t>‹#›</a:t>
            </a:fld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591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075-9AC6-45C1-B42A-A7589829B646}" type="datetimeFigureOut">
              <a:rPr lang="en-MY" smtClean="0"/>
              <a:t>7/8/2019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6D8-10FD-4385-9D33-DC6B701D409E}" type="slidenum">
              <a:rPr lang="en-MY" smtClean="0"/>
              <a:t>‹#›</a:t>
            </a:fld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176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075-9AC6-45C1-B42A-A7589829B646}" type="datetimeFigureOut">
              <a:rPr lang="en-MY" smtClean="0"/>
              <a:t>7/8/2019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6D8-10FD-4385-9D33-DC6B701D409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762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075-9AC6-45C1-B42A-A7589829B646}" type="datetimeFigureOut">
              <a:rPr lang="en-MY" smtClean="0"/>
              <a:t>7/8/2019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96D8-10FD-4385-9D33-DC6B701D409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459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317D0075-9AC6-45C1-B42A-A7589829B646}" type="datetimeFigureOut">
              <a:rPr lang="en-MY" smtClean="0"/>
              <a:t>7/8/2019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05CA96D8-10FD-4385-9D33-DC6B701D409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183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emulihankedah.weebly.com/" TargetMode="External"/><Relationship Id="rId2" Type="http://schemas.openxmlformats.org/officeDocument/2006/relationships/hyperlink" Target="https://www.moe.gov.my/index.php/muat-turun/pendidikankhas/program-pemulihan-khas/muat-turun-pp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PENGENALAN PROGRAM PEMULIHAN KHAS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894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69" y="367770"/>
            <a:ext cx="4750045" cy="356253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88" y="556957"/>
            <a:ext cx="2549789" cy="5885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0" y="4172452"/>
            <a:ext cx="4750045" cy="252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11" y="3321270"/>
            <a:ext cx="2372710" cy="3163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97" y="3321270"/>
            <a:ext cx="2396358" cy="3195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17" y="3321270"/>
            <a:ext cx="2396358" cy="3195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24" y="241737"/>
            <a:ext cx="2218997" cy="2958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97" y="242612"/>
            <a:ext cx="2217683" cy="2956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0"/>
          <a:stretch/>
        </p:blipFill>
        <p:spPr>
          <a:xfrm>
            <a:off x="7987862" y="198083"/>
            <a:ext cx="1870414" cy="30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01" y="599089"/>
            <a:ext cx="2049518" cy="2732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55" y="599089"/>
            <a:ext cx="3773214" cy="2829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66" y="599090"/>
            <a:ext cx="2147394" cy="2863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001" y="3690846"/>
            <a:ext cx="3810000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447" y="3690846"/>
            <a:ext cx="2998732" cy="2250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2979" y="3690846"/>
            <a:ext cx="1671638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9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13520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Pengurusan</a:t>
            </a:r>
            <a:r>
              <a:rPr lang="en-US" dirty="0" smtClean="0"/>
              <a:t> </a:t>
            </a:r>
            <a:r>
              <a:rPr lang="en-US" dirty="0" err="1" smtClean="0"/>
              <a:t>Rancangan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engajaran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arian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1.Mesti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dicetak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2.Mesti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perkara-perkara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RPH</a:t>
            </a:r>
          </a:p>
          <a:p>
            <a:pPr marL="0" indent="0">
              <a:buNone/>
            </a:pPr>
            <a:r>
              <a:rPr lang="en-US" dirty="0" smtClean="0"/>
              <a:t>   a. </a:t>
            </a:r>
            <a:r>
              <a:rPr lang="en-US" dirty="0" err="1"/>
              <a:t>T</a:t>
            </a:r>
            <a:r>
              <a:rPr lang="en-US" dirty="0" err="1" smtClean="0"/>
              <a:t>arikh</a:t>
            </a:r>
            <a:r>
              <a:rPr lang="en-US" dirty="0" smtClean="0"/>
              <a:t> / </a:t>
            </a:r>
            <a:r>
              <a:rPr lang="en-US" dirty="0" err="1" smtClean="0"/>
              <a:t>hari</a:t>
            </a:r>
            <a:r>
              <a:rPr lang="en-US" dirty="0" smtClean="0"/>
              <a:t>/ masa/</a:t>
            </a:r>
            <a:r>
              <a:rPr lang="en-US" dirty="0" err="1" smtClean="0"/>
              <a:t>kelas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b. </a:t>
            </a:r>
            <a:r>
              <a:rPr lang="en-US" dirty="0" err="1" smtClean="0"/>
              <a:t>Kemahiran</a:t>
            </a:r>
            <a:r>
              <a:rPr lang="en-US" dirty="0" smtClean="0"/>
              <a:t> / </a:t>
            </a:r>
            <a:r>
              <a:rPr lang="en-US" dirty="0" err="1" smtClean="0"/>
              <a:t>Objektif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c. </a:t>
            </a:r>
            <a:r>
              <a:rPr lang="en-US" dirty="0" err="1" smtClean="0"/>
              <a:t>Aktiviti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objektif</a:t>
            </a:r>
            <a:r>
              <a:rPr lang="en-US" dirty="0" smtClean="0"/>
              <a:t> </a:t>
            </a:r>
            <a:r>
              <a:rPr lang="en-US" dirty="0" err="1" smtClean="0"/>
              <a:t>sekurang-kurangnya</a:t>
            </a:r>
            <a:r>
              <a:rPr lang="en-US" dirty="0" smtClean="0"/>
              <a:t> 3 </a:t>
            </a:r>
            <a:r>
              <a:rPr lang="en-US" dirty="0" err="1" smtClean="0"/>
              <a:t>aktiviti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d. </a:t>
            </a:r>
            <a:r>
              <a:rPr lang="en-US" dirty="0" err="1" smtClean="0"/>
              <a:t>Bahan</a:t>
            </a:r>
            <a:r>
              <a:rPr lang="en-US" dirty="0" smtClean="0"/>
              <a:t> Bantu </a:t>
            </a:r>
            <a:r>
              <a:rPr lang="en-US" dirty="0" err="1" smtClean="0"/>
              <a:t>Mengajar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e. </a:t>
            </a:r>
            <a:r>
              <a:rPr lang="en-US" dirty="0" err="1"/>
              <a:t>R</a:t>
            </a:r>
            <a:r>
              <a:rPr lang="en-US" dirty="0" err="1" smtClean="0"/>
              <a:t>efleksi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Menggunakan</a:t>
            </a:r>
            <a:r>
              <a:rPr lang="en-US" dirty="0" smtClean="0"/>
              <a:t> format RPH yang standard 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0431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861940"/>
          </a:xfrm>
        </p:spPr>
        <p:txBody>
          <a:bodyPr/>
          <a:lstStyle/>
          <a:p>
            <a:r>
              <a:rPr lang="en-US" dirty="0" err="1" smtClean="0"/>
              <a:t>Pengurusan</a:t>
            </a:r>
            <a:r>
              <a:rPr lang="en-US" dirty="0" smtClean="0"/>
              <a:t> Fail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19" y="3684750"/>
            <a:ext cx="1730922" cy="2307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59" y="3684750"/>
            <a:ext cx="1730923" cy="2307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408" y="3731710"/>
            <a:ext cx="2950122" cy="2213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9519" y="1240221"/>
            <a:ext cx="9071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Menguruskan</a:t>
            </a:r>
            <a:r>
              <a:rPr lang="en-US" dirty="0" smtClean="0"/>
              <a:t> fail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kemaskini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bila-bila</a:t>
            </a:r>
            <a:r>
              <a:rPr lang="en-US" dirty="0" smtClean="0"/>
              <a:t> masa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 a. </a:t>
            </a:r>
            <a:r>
              <a:rPr lang="en-US" dirty="0" err="1" smtClean="0"/>
              <a:t>Rancangan</a:t>
            </a:r>
            <a:r>
              <a:rPr lang="en-US" dirty="0" smtClean="0"/>
              <a:t> </a:t>
            </a:r>
            <a:r>
              <a:rPr lang="en-US" dirty="0" err="1" smtClean="0"/>
              <a:t>Pengajaran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b. </a:t>
            </a:r>
            <a:r>
              <a:rPr lang="en-US" dirty="0" err="1" smtClean="0"/>
              <a:t>Kemahiran</a:t>
            </a:r>
            <a:r>
              <a:rPr lang="en-US" dirty="0" smtClean="0"/>
              <a:t> </a:t>
            </a:r>
            <a:r>
              <a:rPr lang="en-US" dirty="0" err="1" smtClean="0"/>
              <a:t>Pemulihan</a:t>
            </a:r>
            <a:endParaRPr lang="en-US" dirty="0" smtClean="0"/>
          </a:p>
          <a:p>
            <a:r>
              <a:rPr lang="en-US" dirty="0" smtClean="0"/>
              <a:t>     c. Data </a:t>
            </a:r>
            <a:r>
              <a:rPr lang="en-US" dirty="0" err="1" smtClean="0"/>
              <a:t>Pencapaian</a:t>
            </a:r>
            <a:r>
              <a:rPr lang="en-US" dirty="0" smtClean="0"/>
              <a:t> Murid</a:t>
            </a:r>
          </a:p>
          <a:p>
            <a:r>
              <a:rPr lang="en-US" dirty="0"/>
              <a:t> </a:t>
            </a:r>
            <a:r>
              <a:rPr lang="en-US" dirty="0" smtClean="0"/>
              <a:t>    D. </a:t>
            </a:r>
            <a:r>
              <a:rPr lang="en-US" dirty="0" err="1" smtClean="0"/>
              <a:t>Jadual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03469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7"/>
            <a:ext cx="9692640" cy="98577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Pengurusan</a:t>
            </a:r>
            <a:r>
              <a:rPr lang="en-US" dirty="0" smtClean="0"/>
              <a:t> </a:t>
            </a:r>
            <a:r>
              <a:rPr lang="en-US" dirty="0" err="1" smtClean="0"/>
              <a:t>Maklumat</a:t>
            </a:r>
            <a:r>
              <a:rPr lang="en-US" dirty="0" smtClean="0"/>
              <a:t> /</a:t>
            </a:r>
            <a:r>
              <a:rPr lang="en-US" dirty="0" err="1" smtClean="0"/>
              <a:t>Bahan</a:t>
            </a:r>
            <a:r>
              <a:rPr lang="en-US" dirty="0" smtClean="0"/>
              <a:t> Murid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988" y="4408100"/>
            <a:ext cx="2690043" cy="2018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1872" y="2238703"/>
            <a:ext cx="89138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Pengurusan</a:t>
            </a:r>
            <a:r>
              <a:rPr lang="en-US" dirty="0" smtClean="0"/>
              <a:t> </a:t>
            </a:r>
            <a:r>
              <a:rPr lang="en-US" dirty="0" err="1" smtClean="0"/>
              <a:t>Maklumat</a:t>
            </a:r>
            <a:r>
              <a:rPr lang="en-US" dirty="0" smtClean="0"/>
              <a:t> Murid - APDM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Pengurusan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(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tulis</a:t>
            </a:r>
            <a:r>
              <a:rPr lang="en-US" dirty="0" smtClean="0"/>
              <a:t> / </a:t>
            </a:r>
            <a:r>
              <a:rPr lang="en-US" dirty="0" err="1" smtClean="0"/>
              <a:t>lembaran</a:t>
            </a:r>
            <a:r>
              <a:rPr lang="en-US" dirty="0" smtClean="0"/>
              <a:t> murid) </a:t>
            </a:r>
          </a:p>
          <a:p>
            <a:r>
              <a:rPr lang="en-US" dirty="0"/>
              <a:t> </a:t>
            </a:r>
            <a:r>
              <a:rPr lang="en-US" dirty="0" smtClean="0"/>
              <a:t>     a. Hari/ </a:t>
            </a:r>
            <a:r>
              <a:rPr lang="en-US" dirty="0" err="1" smtClean="0"/>
              <a:t>Tarikh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b.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c. </a:t>
            </a:r>
            <a:r>
              <a:rPr lang="en-US" dirty="0" err="1" smtClean="0"/>
              <a:t>Disemak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guru</a:t>
            </a:r>
          </a:p>
          <a:p>
            <a:r>
              <a:rPr lang="en-US" dirty="0"/>
              <a:t> </a:t>
            </a:r>
            <a:r>
              <a:rPr lang="en-US" dirty="0" smtClean="0"/>
              <a:t>     d. Ada </a:t>
            </a:r>
            <a:r>
              <a:rPr lang="en-US" dirty="0" err="1" smtClean="0"/>
              <a:t>pembetulan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d. Ada </a:t>
            </a:r>
            <a:r>
              <a:rPr lang="en-US" dirty="0" err="1" smtClean="0"/>
              <a:t>tandatangan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tarikh</a:t>
            </a:r>
            <a:r>
              <a:rPr lang="en-US" dirty="0" smtClean="0"/>
              <a:t> </a:t>
            </a:r>
            <a:r>
              <a:rPr lang="en-US" dirty="0" err="1" smtClean="0"/>
              <a:t>disemak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4551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67275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Pengurusan</a:t>
            </a:r>
            <a:r>
              <a:rPr lang="en-US" dirty="0" smtClean="0"/>
              <a:t> Data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240220"/>
            <a:ext cx="8595360" cy="4351337"/>
          </a:xfrm>
        </p:spPr>
        <p:txBody>
          <a:bodyPr/>
          <a:lstStyle/>
          <a:p>
            <a:r>
              <a:rPr lang="en-US" dirty="0" err="1" smtClean="0"/>
              <a:t>Instrumen</a:t>
            </a:r>
            <a:r>
              <a:rPr lang="en-US" dirty="0" smtClean="0"/>
              <a:t> IPP2M </a:t>
            </a:r>
            <a:r>
              <a:rPr lang="en-US" dirty="0" err="1" smtClean="0"/>
              <a:t>dan</a:t>
            </a:r>
            <a:r>
              <a:rPr lang="en-US" dirty="0" smtClean="0"/>
              <a:t> IPPKAM 2019</a:t>
            </a:r>
          </a:p>
          <a:p>
            <a:r>
              <a:rPr lang="en-US" dirty="0" err="1" smtClean="0"/>
              <a:t>Borang</a:t>
            </a:r>
            <a:r>
              <a:rPr lang="en-US" dirty="0" smtClean="0"/>
              <a:t> </a:t>
            </a:r>
            <a:r>
              <a:rPr lang="en-US" dirty="0" err="1" smtClean="0"/>
              <a:t>Skor</a:t>
            </a:r>
            <a:r>
              <a:rPr lang="en-US" dirty="0" smtClean="0"/>
              <a:t> IPP2M </a:t>
            </a:r>
            <a:r>
              <a:rPr lang="en-US" dirty="0" err="1" smtClean="0"/>
              <a:t>dan</a:t>
            </a:r>
            <a:r>
              <a:rPr lang="en-US" dirty="0" smtClean="0"/>
              <a:t> IPPKAM</a:t>
            </a:r>
          </a:p>
          <a:p>
            <a:r>
              <a:rPr lang="en-US" dirty="0" smtClean="0"/>
              <a:t>Headcount</a:t>
            </a:r>
          </a:p>
          <a:p>
            <a:r>
              <a:rPr lang="en-US" dirty="0" err="1" smtClean="0"/>
              <a:t>Borang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(</a:t>
            </a:r>
            <a:r>
              <a:rPr lang="en-US" dirty="0" err="1" smtClean="0"/>
              <a:t>Penguasaan</a:t>
            </a:r>
            <a:r>
              <a:rPr lang="en-US" dirty="0" smtClean="0"/>
              <a:t>) BIP001 ver4.0</a:t>
            </a:r>
          </a:p>
          <a:p>
            <a:r>
              <a:rPr lang="en-US" dirty="0" err="1" smtClean="0"/>
              <a:t>Borang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Data </a:t>
            </a:r>
            <a:r>
              <a:rPr lang="en-US" dirty="0" err="1" smtClean="0"/>
              <a:t>Sekolah</a:t>
            </a:r>
            <a:r>
              <a:rPr lang="en-US" dirty="0" smtClean="0"/>
              <a:t> (ADS)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56115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1241" y="1947311"/>
            <a:ext cx="88286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 smtClean="0">
                <a:latin typeface="georgia" panose="02040502050405020303" pitchFamily="18" charset="0"/>
              </a:rPr>
              <a:t>1. </a:t>
            </a:r>
            <a:r>
              <a:rPr lang="en-MY" sz="2400" b="1" dirty="0" err="1" smtClean="0">
                <a:latin typeface="georgia" panose="02040502050405020303" pitchFamily="18" charset="0"/>
              </a:rPr>
              <a:t>Menguasai</a:t>
            </a:r>
            <a:r>
              <a:rPr lang="en-MY" sz="2400" b="1" dirty="0" smtClean="0">
                <a:latin typeface="georgia" panose="02040502050405020303" pitchFamily="18" charset="0"/>
              </a:rPr>
              <a:t> </a:t>
            </a:r>
            <a:r>
              <a:rPr lang="en-MY" sz="2400" b="1" dirty="0" err="1">
                <a:latin typeface="georgia" panose="02040502050405020303" pitchFamily="18" charset="0"/>
              </a:rPr>
              <a:t>Subjek</a:t>
            </a:r>
            <a:r>
              <a:rPr lang="en-MY" sz="2400" dirty="0"/>
              <a:t/>
            </a:r>
            <a:br>
              <a:rPr lang="en-MY" sz="2400" dirty="0"/>
            </a:br>
            <a:r>
              <a:rPr lang="en-MY" sz="2400" dirty="0">
                <a:latin typeface="georgia" panose="02040502050405020303" pitchFamily="18" charset="0"/>
              </a:rPr>
              <a:t/>
            </a:r>
            <a:br>
              <a:rPr lang="en-MY" sz="2400" dirty="0">
                <a:latin typeface="georgia" panose="02040502050405020303" pitchFamily="18" charset="0"/>
              </a:rPr>
            </a:br>
            <a:r>
              <a:rPr lang="en-MY" sz="2400" b="1" dirty="0">
                <a:latin typeface="georgia" panose="02040502050405020303" pitchFamily="18" charset="0"/>
              </a:rPr>
              <a:t>2. </a:t>
            </a:r>
            <a:r>
              <a:rPr lang="en-MY" sz="2400" b="1" dirty="0" err="1">
                <a:latin typeface="georgia" panose="02040502050405020303" pitchFamily="18" charset="0"/>
              </a:rPr>
              <a:t>Mahir</a:t>
            </a:r>
            <a:r>
              <a:rPr lang="en-MY" sz="2400" b="1" dirty="0">
                <a:latin typeface="georgia" panose="02040502050405020303" pitchFamily="18" charset="0"/>
              </a:rPr>
              <a:t> </a:t>
            </a:r>
            <a:r>
              <a:rPr lang="en-MY" sz="2400" b="1" dirty="0" err="1">
                <a:latin typeface="georgia" panose="02040502050405020303" pitchFamily="18" charset="0"/>
              </a:rPr>
              <a:t>dan</a:t>
            </a:r>
            <a:r>
              <a:rPr lang="en-MY" sz="2400" b="1" dirty="0">
                <a:latin typeface="georgia" panose="02040502050405020303" pitchFamily="18" charset="0"/>
              </a:rPr>
              <a:t> </a:t>
            </a:r>
            <a:r>
              <a:rPr lang="en-MY" sz="2400" b="1" dirty="0" err="1">
                <a:latin typeface="georgia" panose="02040502050405020303" pitchFamily="18" charset="0"/>
              </a:rPr>
              <a:t>Berketrampilan</a:t>
            </a:r>
            <a:r>
              <a:rPr lang="en-MY" sz="2400" b="1" dirty="0">
                <a:latin typeface="georgia" panose="02040502050405020303" pitchFamily="18" charset="0"/>
              </a:rPr>
              <a:t> </a:t>
            </a:r>
            <a:r>
              <a:rPr lang="en-MY" sz="2400" b="1" dirty="0" err="1">
                <a:latin typeface="georgia" panose="02040502050405020303" pitchFamily="18" charset="0"/>
              </a:rPr>
              <a:t>dalam</a:t>
            </a:r>
            <a:r>
              <a:rPr lang="en-MY" sz="2400" b="1" dirty="0">
                <a:latin typeface="georgia" panose="02040502050405020303" pitchFamily="18" charset="0"/>
              </a:rPr>
              <a:t> </a:t>
            </a:r>
            <a:r>
              <a:rPr lang="en-MY" sz="2400" b="1" dirty="0" err="1">
                <a:latin typeface="georgia" panose="02040502050405020303" pitchFamily="18" charset="0"/>
              </a:rPr>
              <a:t>Pedagogi</a:t>
            </a:r>
            <a:r>
              <a:rPr lang="en-MY" sz="2400" dirty="0"/>
              <a:t/>
            </a:r>
            <a:br>
              <a:rPr lang="en-MY" sz="2400" dirty="0"/>
            </a:br>
            <a:r>
              <a:rPr lang="en-MY" sz="2400" dirty="0">
                <a:latin typeface="georgia" panose="02040502050405020303" pitchFamily="18" charset="0"/>
              </a:rPr>
              <a:t/>
            </a:r>
            <a:br>
              <a:rPr lang="en-MY" sz="2400" dirty="0">
                <a:latin typeface="georgia" panose="02040502050405020303" pitchFamily="18" charset="0"/>
              </a:rPr>
            </a:br>
            <a:r>
              <a:rPr lang="en-MY" sz="2400" b="1" dirty="0">
                <a:latin typeface="georgia" panose="02040502050405020303" pitchFamily="18" charset="0"/>
              </a:rPr>
              <a:t>3.  </a:t>
            </a:r>
            <a:r>
              <a:rPr lang="en-MY" sz="2400" b="1" dirty="0" err="1">
                <a:latin typeface="georgia" panose="02040502050405020303" pitchFamily="18" charset="0"/>
              </a:rPr>
              <a:t>Memahami</a:t>
            </a:r>
            <a:r>
              <a:rPr lang="en-MY" sz="2400" b="1" dirty="0">
                <a:latin typeface="georgia" panose="02040502050405020303" pitchFamily="18" charset="0"/>
              </a:rPr>
              <a:t> </a:t>
            </a:r>
            <a:r>
              <a:rPr lang="en-MY" sz="2400" b="1" dirty="0" err="1">
                <a:latin typeface="georgia" panose="02040502050405020303" pitchFamily="18" charset="0"/>
              </a:rPr>
              <a:t>Perkembangan</a:t>
            </a:r>
            <a:r>
              <a:rPr lang="en-MY" sz="2400" b="1" dirty="0">
                <a:latin typeface="georgia" panose="02040502050405020303" pitchFamily="18" charset="0"/>
              </a:rPr>
              <a:t> </a:t>
            </a:r>
            <a:r>
              <a:rPr lang="en-MY" sz="2400" b="1" dirty="0" err="1">
                <a:latin typeface="georgia" panose="02040502050405020303" pitchFamily="18" charset="0"/>
              </a:rPr>
              <a:t>dan</a:t>
            </a:r>
            <a:r>
              <a:rPr lang="en-MY" sz="2400" b="1" dirty="0">
                <a:latin typeface="georgia" panose="02040502050405020303" pitchFamily="18" charset="0"/>
              </a:rPr>
              <a:t> </a:t>
            </a:r>
            <a:r>
              <a:rPr lang="en-MY" sz="2400" b="1" dirty="0" err="1">
                <a:latin typeface="georgia" panose="02040502050405020303" pitchFamily="18" charset="0"/>
              </a:rPr>
              <a:t>Menyayangi</a:t>
            </a:r>
            <a:r>
              <a:rPr lang="en-MY" sz="2400" b="1" dirty="0">
                <a:latin typeface="georgia" panose="02040502050405020303" pitchFamily="18" charset="0"/>
              </a:rPr>
              <a:t> </a:t>
            </a:r>
            <a:r>
              <a:rPr lang="en-MY" sz="2400" b="1" dirty="0" smtClean="0">
                <a:latin typeface="georgia" panose="02040502050405020303" pitchFamily="18" charset="0"/>
              </a:rPr>
              <a:t>Murid</a:t>
            </a:r>
            <a:r>
              <a:rPr lang="en-MY" sz="2400" dirty="0">
                <a:latin typeface="georgia" panose="02040502050405020303" pitchFamily="18" charset="0"/>
              </a:rPr>
              <a:t/>
            </a:r>
            <a:br>
              <a:rPr lang="en-MY" sz="2400" dirty="0">
                <a:latin typeface="georgia" panose="02040502050405020303" pitchFamily="18" charset="0"/>
              </a:rPr>
            </a:br>
            <a:r>
              <a:rPr lang="en-MY" sz="2400" dirty="0">
                <a:latin typeface="georgia" panose="02040502050405020303" pitchFamily="18" charset="0"/>
              </a:rPr>
              <a:t/>
            </a:r>
            <a:br>
              <a:rPr lang="en-MY" sz="2400" dirty="0">
                <a:latin typeface="georgia" panose="02040502050405020303" pitchFamily="18" charset="0"/>
              </a:rPr>
            </a:br>
            <a:r>
              <a:rPr lang="en-MY" sz="2400" b="1" dirty="0">
                <a:latin typeface="georgia" panose="02040502050405020303" pitchFamily="18" charset="0"/>
              </a:rPr>
              <a:t>4. </a:t>
            </a:r>
            <a:r>
              <a:rPr lang="en-MY" sz="2400" b="1" dirty="0" err="1">
                <a:latin typeface="georgia" panose="02040502050405020303" pitchFamily="18" charset="0"/>
              </a:rPr>
              <a:t>Memahami</a:t>
            </a:r>
            <a:r>
              <a:rPr lang="en-MY" sz="2400" b="1" dirty="0">
                <a:latin typeface="georgia" panose="02040502050405020303" pitchFamily="18" charset="0"/>
              </a:rPr>
              <a:t> </a:t>
            </a:r>
            <a:r>
              <a:rPr lang="en-MY" sz="2400" b="1" dirty="0" err="1">
                <a:latin typeface="georgia" panose="02040502050405020303" pitchFamily="18" charset="0"/>
              </a:rPr>
              <a:t>Psikologi</a:t>
            </a:r>
            <a:r>
              <a:rPr lang="en-MY" sz="2400" b="1" dirty="0">
                <a:latin typeface="georgia" panose="02040502050405020303" pitchFamily="18" charset="0"/>
              </a:rPr>
              <a:t> </a:t>
            </a:r>
            <a:r>
              <a:rPr lang="en-MY" sz="2400" b="1" dirty="0" err="1">
                <a:latin typeface="georgia" panose="02040502050405020303" pitchFamily="18" charset="0"/>
              </a:rPr>
              <a:t>Pembelajaran</a:t>
            </a:r>
            <a:r>
              <a:rPr lang="en-MY" sz="2400" dirty="0"/>
              <a:t/>
            </a:r>
            <a:br>
              <a:rPr lang="en-MY" sz="2400" dirty="0"/>
            </a:br>
            <a:r>
              <a:rPr lang="en-MY" sz="2400" dirty="0">
                <a:latin typeface="georgia" panose="02040502050405020303" pitchFamily="18" charset="0"/>
              </a:rPr>
              <a:t/>
            </a:r>
            <a:br>
              <a:rPr lang="en-MY" sz="2400" dirty="0">
                <a:latin typeface="georgia" panose="02040502050405020303" pitchFamily="18" charset="0"/>
              </a:rPr>
            </a:br>
            <a:r>
              <a:rPr lang="en-MY" sz="2400" b="1" dirty="0">
                <a:latin typeface="georgia" panose="02040502050405020303" pitchFamily="18" charset="0"/>
              </a:rPr>
              <a:t>5. </a:t>
            </a:r>
            <a:r>
              <a:rPr lang="en-MY" sz="2400" b="1" dirty="0" err="1">
                <a:latin typeface="georgia" panose="02040502050405020303" pitchFamily="18" charset="0"/>
              </a:rPr>
              <a:t>Kemahiran</a:t>
            </a:r>
            <a:r>
              <a:rPr lang="en-MY" sz="2400" b="1" dirty="0">
                <a:latin typeface="georgia" panose="02040502050405020303" pitchFamily="18" charset="0"/>
              </a:rPr>
              <a:t> </a:t>
            </a:r>
            <a:r>
              <a:rPr lang="en-MY" sz="2400" b="1" dirty="0" err="1">
                <a:latin typeface="georgia" panose="02040502050405020303" pitchFamily="18" charset="0"/>
              </a:rPr>
              <a:t>Kaunseling</a:t>
            </a:r>
            <a:r>
              <a:rPr lang="en-MY" sz="2400" dirty="0"/>
              <a:t/>
            </a:r>
            <a:br>
              <a:rPr lang="en-MY" sz="2400" dirty="0"/>
            </a:br>
            <a:endParaRPr lang="en-MY" sz="2400" dirty="0" smtClean="0"/>
          </a:p>
          <a:p>
            <a:r>
              <a:rPr lang="en-MY" sz="2400" b="1" dirty="0" smtClean="0">
                <a:latin typeface="georgia" panose="02040502050405020303" pitchFamily="18" charset="0"/>
              </a:rPr>
              <a:t>6</a:t>
            </a:r>
            <a:r>
              <a:rPr lang="en-MY" sz="2400" b="1" dirty="0">
                <a:latin typeface="georgia" panose="02040502050405020303" pitchFamily="18" charset="0"/>
              </a:rPr>
              <a:t>. </a:t>
            </a:r>
            <a:r>
              <a:rPr lang="en-MY" sz="2400" b="1" dirty="0" err="1">
                <a:latin typeface="georgia" panose="02040502050405020303" pitchFamily="18" charset="0"/>
              </a:rPr>
              <a:t>Penggunaan</a:t>
            </a:r>
            <a:r>
              <a:rPr lang="en-MY" sz="2400" b="1" dirty="0">
                <a:latin typeface="georgia" panose="02040502050405020303" pitchFamily="18" charset="0"/>
              </a:rPr>
              <a:t> </a:t>
            </a:r>
            <a:r>
              <a:rPr lang="en-MY" sz="2400" b="1" dirty="0" err="1">
                <a:latin typeface="georgia" panose="02040502050405020303" pitchFamily="18" charset="0"/>
              </a:rPr>
              <a:t>Teknologi</a:t>
            </a:r>
            <a:r>
              <a:rPr lang="en-MY" sz="2400" b="1" dirty="0">
                <a:latin typeface="georgia" panose="02040502050405020303" pitchFamily="18" charset="0"/>
              </a:rPr>
              <a:t> </a:t>
            </a:r>
            <a:r>
              <a:rPr lang="en-MY" sz="2400" b="1" dirty="0" err="1">
                <a:latin typeface="georgia" panose="02040502050405020303" pitchFamily="18" charset="0"/>
              </a:rPr>
              <a:t>Terkini</a:t>
            </a:r>
            <a:r>
              <a:rPr lang="en-MY" sz="2400" dirty="0"/>
              <a:t/>
            </a:r>
            <a:br>
              <a:rPr lang="en-MY" sz="2400" dirty="0"/>
            </a:br>
            <a:endParaRPr lang="en-MY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40221" y="893379"/>
            <a:ext cx="88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Ciri-ciri</a:t>
            </a:r>
            <a:r>
              <a:rPr lang="en-US" sz="3200" b="1" dirty="0" smtClean="0"/>
              <a:t> Guru Abad Ke-21</a:t>
            </a: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2643917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925002"/>
          </a:xfrm>
        </p:spPr>
        <p:txBody>
          <a:bodyPr/>
          <a:lstStyle/>
          <a:p>
            <a:r>
              <a:rPr lang="en-US" dirty="0" err="1" smtClean="0"/>
              <a:t>Maklumat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: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303282"/>
            <a:ext cx="8595360" cy="5076497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Tagging Guru </a:t>
            </a:r>
            <a:r>
              <a:rPr lang="en-US" dirty="0" err="1" smtClean="0"/>
              <a:t>Pemulihan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eoperasi</a:t>
            </a:r>
            <a:r>
              <a:rPr lang="en-US" dirty="0" smtClean="0"/>
              <a:t>: GPM</a:t>
            </a:r>
          </a:p>
          <a:p>
            <a:pPr marL="0" indent="0">
              <a:buNone/>
            </a:pPr>
            <a:r>
              <a:rPr lang="en-US" dirty="0" smtClean="0"/>
              <a:t>2. Tagging Guru </a:t>
            </a:r>
            <a:r>
              <a:rPr lang="en-US" dirty="0" err="1" smtClean="0"/>
              <a:t>Pemulihan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r>
              <a:rPr lang="en-US" dirty="0" smtClean="0"/>
              <a:t> NKRA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eoperasi</a:t>
            </a:r>
            <a:r>
              <a:rPr lang="en-US" dirty="0" smtClean="0"/>
              <a:t>: GPKN</a:t>
            </a:r>
          </a:p>
          <a:p>
            <a:pPr marL="0" indent="0">
              <a:buNone/>
            </a:pPr>
            <a:r>
              <a:rPr lang="en-US" dirty="0" smtClean="0"/>
              <a:t>3. Tagging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diajar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eoperasi</a:t>
            </a:r>
            <a:r>
              <a:rPr lang="en-US" dirty="0" smtClean="0"/>
              <a:t> 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3.1 </a:t>
            </a:r>
            <a:r>
              <a:rPr lang="en-US" dirty="0" err="1" smtClean="0"/>
              <a:t>Pemulihan</a:t>
            </a:r>
            <a:r>
              <a:rPr lang="en-US" dirty="0" smtClean="0"/>
              <a:t> :30 </a:t>
            </a:r>
            <a:r>
              <a:rPr lang="en-US" dirty="0" err="1" smtClean="0"/>
              <a:t>waktu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3.2 </a:t>
            </a:r>
            <a:r>
              <a:rPr lang="en-US" dirty="0" err="1" smtClean="0"/>
              <a:t>Pemulihan</a:t>
            </a:r>
            <a:r>
              <a:rPr lang="en-US" dirty="0" smtClean="0"/>
              <a:t> : 20 </a:t>
            </a:r>
            <a:r>
              <a:rPr lang="en-US" dirty="0" err="1" smtClean="0"/>
              <a:t>waktu</a:t>
            </a:r>
            <a:r>
              <a:rPr lang="en-US" dirty="0" smtClean="0"/>
              <a:t>, </a:t>
            </a:r>
            <a:r>
              <a:rPr lang="en-US" dirty="0" err="1" smtClean="0"/>
              <a:t>B.Inggeris</a:t>
            </a:r>
            <a:r>
              <a:rPr lang="en-US" dirty="0" smtClean="0"/>
              <a:t>: 10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4. Surat </a:t>
            </a:r>
            <a:r>
              <a:rPr lang="en-US" dirty="0" err="1" smtClean="0"/>
              <a:t>lantikan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GPM </a:t>
            </a:r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Bahan-bahan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portal </a:t>
            </a:r>
            <a:r>
              <a:rPr lang="en-US" dirty="0" err="1" smtClean="0"/>
              <a:t>BPKhas</a:t>
            </a:r>
            <a:endParaRPr lang="en-US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en-MY" sz="1600" dirty="0">
                <a:hlinkClick r:id="rId2"/>
              </a:rPr>
              <a:t>https://</a:t>
            </a:r>
            <a:r>
              <a:rPr lang="en-MY" sz="1600" dirty="0" smtClean="0">
                <a:hlinkClick r:id="rId2"/>
              </a:rPr>
              <a:t>www.moe.gov.my/index.php/muat-turun/pendidikankhas/program- </a:t>
            </a:r>
          </a:p>
          <a:p>
            <a:pPr marL="0" indent="0">
              <a:buNone/>
            </a:pPr>
            <a:r>
              <a:rPr lang="en-MY" sz="1600" dirty="0">
                <a:hlinkClick r:id="rId2"/>
              </a:rPr>
              <a:t> </a:t>
            </a:r>
            <a:r>
              <a:rPr lang="en-MY" sz="1600" dirty="0" smtClean="0">
                <a:hlinkClick r:id="rId2"/>
              </a:rPr>
              <a:t>        </a:t>
            </a:r>
            <a:r>
              <a:rPr lang="en-MY" sz="1600" dirty="0" err="1" smtClean="0">
                <a:hlinkClick r:id="rId2"/>
              </a:rPr>
              <a:t>pemulihan-khas</a:t>
            </a:r>
            <a:r>
              <a:rPr lang="en-MY" sz="1600" dirty="0" smtClean="0">
                <a:hlinkClick r:id="rId2"/>
              </a:rPr>
              <a:t>/</a:t>
            </a:r>
            <a:r>
              <a:rPr lang="en-MY" sz="1600" dirty="0" err="1" smtClean="0">
                <a:hlinkClick r:id="rId2"/>
              </a:rPr>
              <a:t>muat-turun-ppk</a:t>
            </a:r>
            <a:endParaRPr lang="en-MY" sz="1600" dirty="0" smtClean="0"/>
          </a:p>
          <a:p>
            <a:pPr marL="0" indent="0">
              <a:buNone/>
            </a:pPr>
            <a:r>
              <a:rPr lang="en-US" sz="1900" dirty="0" smtClean="0"/>
              <a:t> 6. </a:t>
            </a:r>
            <a:r>
              <a:rPr lang="en-US" sz="1900" dirty="0" err="1" smtClean="0"/>
              <a:t>Bahan-bahan</a:t>
            </a:r>
            <a:r>
              <a:rPr lang="en-US" sz="1900" dirty="0" smtClean="0"/>
              <a:t> </a:t>
            </a:r>
            <a:r>
              <a:rPr lang="en-US" sz="1900" dirty="0" err="1" smtClean="0"/>
              <a:t>dalam</a:t>
            </a:r>
            <a:r>
              <a:rPr lang="en-US" sz="1900" dirty="0" smtClean="0"/>
              <a:t> blog </a:t>
            </a:r>
            <a:r>
              <a:rPr lang="en-US" sz="1900" dirty="0" err="1" smtClean="0"/>
              <a:t>pemulihan</a:t>
            </a:r>
            <a:r>
              <a:rPr lang="en-US" sz="1900" dirty="0" smtClean="0"/>
              <a:t> </a:t>
            </a:r>
            <a:r>
              <a:rPr lang="en-US" sz="1900" dirty="0" err="1" smtClean="0"/>
              <a:t>kedah</a:t>
            </a:r>
            <a:r>
              <a:rPr lang="en-US" sz="1900" dirty="0" smtClean="0"/>
              <a:t>: </a:t>
            </a:r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 </a:t>
            </a:r>
            <a:r>
              <a:rPr lang="en-US" sz="1600" dirty="0" smtClean="0">
                <a:hlinkClick r:id="rId3"/>
              </a:rPr>
              <a:t>         </a:t>
            </a:r>
            <a:r>
              <a:rPr lang="en-MY" sz="1600" dirty="0" smtClean="0">
                <a:hlinkClick r:id="rId3"/>
              </a:rPr>
              <a:t>https</a:t>
            </a:r>
            <a:r>
              <a:rPr lang="en-MY" sz="1600" dirty="0">
                <a:hlinkClick r:id="rId3"/>
              </a:rPr>
              <a:t>://pemulihankedah.weebly.com/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42497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1295" y="1172572"/>
            <a:ext cx="8707822" cy="2477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" marR="0" algn="just" hangingPunct="0">
              <a:lnSpc>
                <a:spcPct val="14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mengatasi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murid-murid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lemah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sekolah-sekolah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khususnya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ditumpukan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kemahiran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asas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membaca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menulis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mengira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kelolaan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guru-guru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pemulihan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5080" marR="0" algn="just" hangingPunct="0">
              <a:lnSpc>
                <a:spcPct val="14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(</a:t>
            </a:r>
            <a:r>
              <a:rPr lang="en-US" sz="16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Bahagian</a:t>
            </a:r>
            <a:r>
              <a:rPr lang="en-US" sz="1600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Sekolah-sekolah</a:t>
            </a:r>
            <a:r>
              <a:rPr lang="en-US" sz="1600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Kementerian</a:t>
            </a:r>
            <a:r>
              <a:rPr lang="en-US" sz="1600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Malaysia 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080" marR="0" algn="just" hangingPunct="0">
              <a:lnSpc>
                <a:spcPct val="149000"/>
              </a:lnSpc>
              <a:spcBef>
                <a:spcPts val="0"/>
              </a:spcBef>
              <a:spcAft>
                <a:spcPts val="0"/>
              </a:spcAft>
            </a:pPr>
            <a:endParaRPr lang="en-MY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0938" y="588579"/>
            <a:ext cx="8818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DEFINISI PROGRAM PEMULIHAN KHAS</a:t>
            </a:r>
            <a:endParaRPr lang="en-MY" sz="2800" dirty="0"/>
          </a:p>
        </p:txBody>
      </p:sp>
      <p:sp>
        <p:nvSpPr>
          <p:cNvPr id="6" name="Rectangle 5"/>
          <p:cNvSpPr/>
          <p:nvPr/>
        </p:nvSpPr>
        <p:spPr>
          <a:xfrm>
            <a:off x="1571294" y="3710433"/>
            <a:ext cx="8844457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disediakan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murid yang </a:t>
            </a:r>
            <a:r>
              <a:rPr lang="en-MY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mengalami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penguasaan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kemahiran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asas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3M yang </a:t>
            </a:r>
            <a:r>
              <a:rPr lang="en-MY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kompleks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disebabkan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persekitaran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MY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bukannya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kognitif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dijalankan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 guru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, di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MY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MY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Bahagian</a:t>
            </a:r>
            <a:r>
              <a:rPr lang="en-MY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MY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Khas</a:t>
            </a:r>
            <a:r>
              <a:rPr lang="en-MY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KPM 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MY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0938" y="588579"/>
            <a:ext cx="8818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DEFINISI MURID PEMULIHAN KHAS</a:t>
            </a:r>
            <a:endParaRPr lang="en-MY" sz="2800" dirty="0"/>
          </a:p>
        </p:txBody>
      </p:sp>
      <p:sp>
        <p:nvSpPr>
          <p:cNvPr id="5" name="Rectangle 4"/>
          <p:cNvSpPr/>
          <p:nvPr/>
        </p:nvSpPr>
        <p:spPr>
          <a:xfrm>
            <a:off x="1460938" y="1663374"/>
            <a:ext cx="94277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Murid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pemulihan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ialah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 murid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menghadapi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kemahiran-kemahiran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negatif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tingkah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laku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menjejaskan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sikap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keyakinan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sikap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				( </a:t>
            </a:r>
            <a:r>
              <a:rPr lang="en-MY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r>
              <a:rPr lang="en-MY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MY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Kurikulum</a:t>
            </a:r>
            <a:r>
              <a:rPr lang="en-MY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,1984 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60969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Ciri-ciri</a:t>
            </a:r>
            <a:r>
              <a:rPr lang="en-US" sz="2800" dirty="0" smtClean="0">
                <a:solidFill>
                  <a:schemeClr val="tx1"/>
                </a:solidFill>
              </a:rPr>
              <a:t> Murid </a:t>
            </a:r>
            <a:r>
              <a:rPr lang="en-US" sz="2800" dirty="0" err="1" smtClean="0">
                <a:solidFill>
                  <a:schemeClr val="tx1"/>
                </a:solidFill>
              </a:rPr>
              <a:t>Pemulihan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Khas</a:t>
            </a:r>
            <a:endParaRPr lang="en-MY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082566"/>
            <a:ext cx="8595360" cy="5475889"/>
          </a:xfrm>
        </p:spPr>
        <p:txBody>
          <a:bodyPr>
            <a:normAutofit/>
          </a:bodyPr>
          <a:lstStyle/>
          <a:p>
            <a:pPr lvl="0"/>
            <a:r>
              <a:rPr lang="en-MY" dirty="0" err="1" smtClean="0"/>
              <a:t>Lemah</a:t>
            </a:r>
            <a:r>
              <a:rPr lang="en-MY" dirty="0" smtClean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penguasaan</a:t>
            </a:r>
            <a:r>
              <a:rPr lang="en-MY" dirty="0"/>
              <a:t> </a:t>
            </a:r>
            <a:r>
              <a:rPr lang="en-MY" dirty="0" err="1"/>
              <a:t>mendengar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bertutur</a:t>
            </a:r>
            <a:r>
              <a:rPr lang="en-MY" dirty="0"/>
              <a:t>, </a:t>
            </a:r>
            <a:r>
              <a:rPr lang="en-MY" dirty="0" err="1" smtClean="0"/>
              <a:t>membaca</a:t>
            </a:r>
            <a:r>
              <a:rPr lang="en-MY" dirty="0"/>
              <a:t>,</a:t>
            </a:r>
            <a:r>
              <a:rPr lang="en-MY" dirty="0" smtClean="0"/>
              <a:t> </a:t>
            </a:r>
            <a:r>
              <a:rPr lang="en-MY" dirty="0" err="1" smtClean="0"/>
              <a:t>menulis</a:t>
            </a:r>
            <a:r>
              <a:rPr lang="en-MY" dirty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mengira</a:t>
            </a:r>
            <a:endParaRPr lang="en-MY" dirty="0"/>
          </a:p>
          <a:p>
            <a:pPr lvl="0"/>
            <a:r>
              <a:rPr lang="nb-NO" dirty="0"/>
              <a:t>Lemah dalam pemikiran tentang konsep yang abstrak</a:t>
            </a:r>
            <a:r>
              <a:rPr lang="nb-NO" dirty="0" smtClean="0"/>
              <a:t>.( luas, jarak, </a:t>
            </a:r>
            <a:endParaRPr lang="en-MY" dirty="0"/>
          </a:p>
          <a:p>
            <a:pPr lvl="0"/>
            <a:r>
              <a:rPr lang="en-US" dirty="0" err="1"/>
              <a:t>Lemah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. </a:t>
            </a:r>
            <a:endParaRPr lang="en-MY" dirty="0"/>
          </a:p>
          <a:p>
            <a:pPr lvl="0"/>
            <a:r>
              <a:rPr lang="en-US" dirty="0" err="1"/>
              <a:t>T</a:t>
            </a:r>
            <a:r>
              <a:rPr lang="en-US" dirty="0" err="1" smtClean="0"/>
              <a:t>ahap</a:t>
            </a:r>
            <a:r>
              <a:rPr lang="en-US" dirty="0" smtClean="0"/>
              <a:t> </a:t>
            </a:r>
            <a:r>
              <a:rPr lang="en-US" dirty="0" err="1"/>
              <a:t>tumpuan</a:t>
            </a:r>
            <a:r>
              <a:rPr lang="en-US" dirty="0"/>
              <a:t> </a:t>
            </a:r>
            <a:r>
              <a:rPr lang="en-US" dirty="0" err="1" smtClean="0"/>
              <a:t>pembelajaran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singkat</a:t>
            </a:r>
            <a:endParaRPr lang="en-MY" dirty="0"/>
          </a:p>
          <a:p>
            <a:pPr lvl="0"/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.</a:t>
            </a:r>
            <a:endParaRPr lang="en-MY" dirty="0"/>
          </a:p>
          <a:p>
            <a:pPr lvl="0"/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balas</a:t>
            </a:r>
            <a:r>
              <a:rPr lang="en-US" dirty="0"/>
              <a:t>.</a:t>
            </a:r>
            <a:endParaRPr lang="en-MY" dirty="0"/>
          </a:p>
          <a:p>
            <a:pPr lvl="0"/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.</a:t>
            </a:r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6194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313793"/>
            <a:ext cx="8595360" cy="4351337"/>
          </a:xfrm>
        </p:spPr>
        <p:txBody>
          <a:bodyPr>
            <a:normAutofit lnSpcReduction="10000"/>
          </a:bodyPr>
          <a:lstStyle/>
          <a:p>
            <a:pPr lvl="0"/>
            <a:r>
              <a:rPr lang="en-MY" dirty="0" err="1"/>
              <a:t>Sukar</a:t>
            </a:r>
            <a:r>
              <a:rPr lang="en-MY" dirty="0"/>
              <a:t> </a:t>
            </a:r>
            <a:r>
              <a:rPr lang="en-MY" dirty="0" err="1"/>
              <a:t>menguasai</a:t>
            </a:r>
            <a:r>
              <a:rPr lang="en-MY" dirty="0"/>
              <a:t> </a:t>
            </a:r>
            <a:r>
              <a:rPr lang="en-MY" dirty="0" err="1"/>
              <a:t>kemahiran</a:t>
            </a:r>
            <a:r>
              <a:rPr lang="en-MY" dirty="0"/>
              <a:t> </a:t>
            </a:r>
            <a:r>
              <a:rPr lang="en-MY" dirty="0" err="1"/>
              <a:t>pelajaran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tempoh</a:t>
            </a:r>
            <a:r>
              <a:rPr lang="en-MY" dirty="0"/>
              <a:t> masa yang </a:t>
            </a:r>
            <a:r>
              <a:rPr lang="en-MY" dirty="0" err="1"/>
              <a:t>ditentukan</a:t>
            </a:r>
            <a:r>
              <a:rPr lang="en-MY" dirty="0"/>
              <a:t>.</a:t>
            </a:r>
          </a:p>
          <a:p>
            <a:pPr lvl="0"/>
            <a:r>
              <a:rPr lang="en-MY" dirty="0" err="1"/>
              <a:t>Lemah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segi</a:t>
            </a:r>
            <a:r>
              <a:rPr lang="en-MY" dirty="0"/>
              <a:t> </a:t>
            </a:r>
            <a:r>
              <a:rPr lang="en-MY" dirty="0" err="1"/>
              <a:t>ingatan</a:t>
            </a:r>
            <a:r>
              <a:rPr lang="en-MY" dirty="0"/>
              <a:t> </a:t>
            </a:r>
            <a:r>
              <a:rPr lang="en-MY" dirty="0" err="1"/>
              <a:t>pendengaran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penglihatan</a:t>
            </a:r>
            <a:r>
              <a:rPr lang="en-MY" dirty="0"/>
              <a:t>.</a:t>
            </a:r>
          </a:p>
          <a:p>
            <a:pPr lvl="0"/>
            <a:r>
              <a:rPr lang="en-MY" dirty="0" err="1"/>
              <a:t>Rendah</a:t>
            </a:r>
            <a:r>
              <a:rPr lang="en-MY" dirty="0"/>
              <a:t> </a:t>
            </a:r>
            <a:r>
              <a:rPr lang="en-MY" dirty="0" err="1"/>
              <a:t>darjah</a:t>
            </a:r>
            <a:r>
              <a:rPr lang="en-MY" dirty="0"/>
              <a:t> </a:t>
            </a:r>
            <a:r>
              <a:rPr lang="en-MY" dirty="0" err="1"/>
              <a:t>kecerdasan</a:t>
            </a:r>
            <a:r>
              <a:rPr lang="en-MY" dirty="0"/>
              <a:t> </a:t>
            </a:r>
            <a:r>
              <a:rPr lang="en-MY" dirty="0" err="1"/>
              <a:t>berbanding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rakan</a:t>
            </a:r>
            <a:r>
              <a:rPr lang="en-MY" dirty="0"/>
              <a:t> </a:t>
            </a:r>
            <a:r>
              <a:rPr lang="en-MY" dirty="0" err="1"/>
              <a:t>sebaya</a:t>
            </a:r>
            <a:r>
              <a:rPr lang="en-MY" dirty="0"/>
              <a:t>.</a:t>
            </a:r>
          </a:p>
          <a:p>
            <a:pPr lvl="0"/>
            <a:r>
              <a:rPr lang="en-MY" dirty="0" err="1"/>
              <a:t>Selalu</a:t>
            </a:r>
            <a:r>
              <a:rPr lang="en-MY" dirty="0"/>
              <a:t> </a:t>
            </a:r>
            <a:r>
              <a:rPr lang="en-MY" dirty="0" err="1"/>
              <a:t>sakit</a:t>
            </a:r>
            <a:r>
              <a:rPr lang="en-MY" dirty="0"/>
              <a:t> – </a:t>
            </a:r>
            <a:r>
              <a:rPr lang="en-MY" dirty="0" err="1"/>
              <a:t>masalah</a:t>
            </a:r>
            <a:r>
              <a:rPr lang="en-MY" dirty="0"/>
              <a:t> </a:t>
            </a:r>
            <a:r>
              <a:rPr lang="en-MY" dirty="0" err="1"/>
              <a:t>kesihatan</a:t>
            </a:r>
            <a:r>
              <a:rPr lang="en-MY" dirty="0"/>
              <a:t>.</a:t>
            </a:r>
          </a:p>
          <a:p>
            <a:pPr lvl="0"/>
            <a:r>
              <a:rPr lang="en-MY" dirty="0" err="1"/>
              <a:t>Kerap</a:t>
            </a:r>
            <a:r>
              <a:rPr lang="en-MY" dirty="0"/>
              <a:t> </a:t>
            </a:r>
            <a:r>
              <a:rPr lang="en-MY" dirty="0" err="1"/>
              <a:t>ponteng</a:t>
            </a:r>
            <a:r>
              <a:rPr lang="en-MY" dirty="0"/>
              <a:t> </a:t>
            </a:r>
            <a:r>
              <a:rPr lang="en-MY" dirty="0" err="1"/>
              <a:t>sekolah</a:t>
            </a:r>
            <a:r>
              <a:rPr lang="en-MY" dirty="0"/>
              <a:t>.</a:t>
            </a:r>
          </a:p>
          <a:p>
            <a:pPr lvl="0"/>
            <a:r>
              <a:rPr lang="en-MY" dirty="0" err="1"/>
              <a:t>Kurang</a:t>
            </a:r>
            <a:r>
              <a:rPr lang="en-MY" dirty="0"/>
              <a:t> </a:t>
            </a:r>
            <a:r>
              <a:rPr lang="en-MY" dirty="0" err="1"/>
              <a:t>terlibat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aktiviti</a:t>
            </a:r>
            <a:r>
              <a:rPr lang="en-MY" dirty="0"/>
              <a:t> </a:t>
            </a:r>
            <a:r>
              <a:rPr lang="en-MY" dirty="0" err="1"/>
              <a:t>pengajaran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pembelajaran</a:t>
            </a:r>
            <a:r>
              <a:rPr lang="en-MY" dirty="0"/>
              <a:t> di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bilik</a:t>
            </a:r>
            <a:r>
              <a:rPr lang="en-MY" dirty="0"/>
              <a:t> </a:t>
            </a:r>
            <a:r>
              <a:rPr lang="en-MY" dirty="0" err="1"/>
              <a:t>darjah</a:t>
            </a:r>
            <a:endParaRPr lang="en-MY" dirty="0"/>
          </a:p>
          <a:p>
            <a:pPr lvl="0"/>
            <a:r>
              <a:rPr lang="en-MY" dirty="0" err="1"/>
              <a:t>Bermasalah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tingkah</a:t>
            </a:r>
            <a:r>
              <a:rPr lang="en-MY" dirty="0"/>
              <a:t> </a:t>
            </a:r>
            <a:r>
              <a:rPr lang="en-MY" dirty="0" err="1"/>
              <a:t>laku</a:t>
            </a:r>
            <a:r>
              <a:rPr lang="en-MY" dirty="0"/>
              <a:t>.</a:t>
            </a:r>
          </a:p>
          <a:p>
            <a:pPr lvl="0"/>
            <a:r>
              <a:rPr lang="en-MY" dirty="0" err="1"/>
              <a:t>Sukar</a:t>
            </a:r>
            <a:r>
              <a:rPr lang="en-MY" dirty="0"/>
              <a:t> </a:t>
            </a:r>
            <a:r>
              <a:rPr lang="en-MY" dirty="0" err="1"/>
              <a:t>mengawal</a:t>
            </a:r>
            <a:r>
              <a:rPr lang="en-MY" dirty="0"/>
              <a:t> </a:t>
            </a:r>
            <a:r>
              <a:rPr lang="en-MY" dirty="0" err="1"/>
              <a:t>emosi</a:t>
            </a:r>
            <a:r>
              <a:rPr lang="en-MY" dirty="0"/>
              <a:t>.</a:t>
            </a:r>
          </a:p>
          <a:p>
            <a:endParaRPr lang="en-MY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714795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Ciri-ciri</a:t>
            </a:r>
            <a:r>
              <a:rPr lang="en-US" sz="2800" dirty="0" smtClean="0">
                <a:solidFill>
                  <a:schemeClr val="tx1"/>
                </a:solidFill>
              </a:rPr>
              <a:t> Murid </a:t>
            </a:r>
            <a:r>
              <a:rPr lang="en-US" sz="2800" dirty="0" err="1" smtClean="0">
                <a:solidFill>
                  <a:schemeClr val="tx1"/>
                </a:solidFill>
              </a:rPr>
              <a:t>Pemulihan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Khas</a:t>
            </a:r>
            <a:endParaRPr lang="en-M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0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2166" y="578069"/>
            <a:ext cx="826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MATLAMAT PROGRAM PEMULIHAN KHAS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1692166" y="947401"/>
            <a:ext cx="8261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>
                <a:latin typeface="Arial" panose="020B0604020202020204" pitchFamily="34" charset="0"/>
              </a:rPr>
              <a:t/>
            </a:r>
            <a:br>
              <a:rPr lang="en-MY" b="1" dirty="0">
                <a:latin typeface="Arial" panose="020B0604020202020204" pitchFamily="34" charset="0"/>
              </a:rPr>
            </a:br>
            <a:r>
              <a:rPr lang="en-MY" dirty="0" err="1">
                <a:latin typeface="Arial" panose="020B0604020202020204" pitchFamily="34" charset="0"/>
              </a:rPr>
              <a:t>Memastikan</a:t>
            </a:r>
            <a:r>
              <a:rPr lang="en-MY" dirty="0">
                <a:latin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</a:rPr>
              <a:t>semua</a:t>
            </a:r>
            <a:r>
              <a:rPr lang="en-MY" dirty="0">
                <a:latin typeface="Arial" panose="020B0604020202020204" pitchFamily="34" charset="0"/>
              </a:rPr>
              <a:t> murid </a:t>
            </a:r>
            <a:r>
              <a:rPr lang="en-MY" dirty="0" err="1">
                <a:latin typeface="Arial" panose="020B0604020202020204" pitchFamily="34" charset="0"/>
              </a:rPr>
              <a:t>menguasai</a:t>
            </a:r>
            <a:r>
              <a:rPr lang="en-MY" dirty="0">
                <a:latin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</a:rPr>
              <a:t>kemahiran</a:t>
            </a:r>
            <a:r>
              <a:rPr lang="en-MY" dirty="0">
                <a:latin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</a:rPr>
              <a:t>asas</a:t>
            </a:r>
            <a:r>
              <a:rPr lang="en-MY" dirty="0">
                <a:latin typeface="Arial" panose="020B0604020202020204" pitchFamily="34" charset="0"/>
              </a:rPr>
              <a:t> </a:t>
            </a:r>
            <a:r>
              <a:rPr lang="en-MY" dirty="0" smtClean="0">
                <a:latin typeface="Arial" panose="020B0604020202020204" pitchFamily="34" charset="0"/>
              </a:rPr>
              <a:t>3M</a:t>
            </a:r>
            <a:endParaRPr lang="en-MY" dirty="0"/>
          </a:p>
        </p:txBody>
      </p:sp>
      <p:sp>
        <p:nvSpPr>
          <p:cNvPr id="6" name="TextBox 5"/>
          <p:cNvSpPr txBox="1"/>
          <p:nvPr/>
        </p:nvSpPr>
        <p:spPr>
          <a:xfrm>
            <a:off x="1692166" y="2332396"/>
            <a:ext cx="826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OBJEKTIF PROGRAM PEMULIHAN KHAS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1786757" y="2886394"/>
            <a:ext cx="77671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err="1">
                <a:latin typeface="Arial" panose="020B0604020202020204" pitchFamily="34" charset="0"/>
              </a:rPr>
              <a:t>Setelah</a:t>
            </a:r>
            <a:r>
              <a:rPr lang="en-MY" dirty="0">
                <a:latin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</a:rPr>
              <a:t>mengikuti</a:t>
            </a:r>
            <a:r>
              <a:rPr lang="en-MY" dirty="0">
                <a:latin typeface="Arial" panose="020B0604020202020204" pitchFamily="34" charset="0"/>
              </a:rPr>
              <a:t> program </a:t>
            </a:r>
            <a:r>
              <a:rPr lang="en-MY" dirty="0" err="1">
                <a:latin typeface="Arial" panose="020B0604020202020204" pitchFamily="34" charset="0"/>
              </a:rPr>
              <a:t>ini</a:t>
            </a:r>
            <a:r>
              <a:rPr lang="en-MY" dirty="0">
                <a:latin typeface="Arial" panose="020B0604020202020204" pitchFamily="34" charset="0"/>
              </a:rPr>
              <a:t> murid </a:t>
            </a:r>
            <a:r>
              <a:rPr lang="en-MY" dirty="0" err="1">
                <a:latin typeface="Arial" panose="020B0604020202020204" pitchFamily="34" charset="0"/>
              </a:rPr>
              <a:t>dapat</a:t>
            </a:r>
            <a:r>
              <a:rPr lang="en-MY" dirty="0" smtClean="0"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MY" dirty="0" smtClean="0">
                <a:latin typeface="Arial" panose="020B0604020202020204" pitchFamily="34" charset="0"/>
              </a:rPr>
              <a:t>1. </a:t>
            </a:r>
            <a:r>
              <a:rPr lang="en-MY" dirty="0" err="1">
                <a:latin typeface="Arial" panose="020B0604020202020204" pitchFamily="34" charset="0"/>
              </a:rPr>
              <a:t>menguasai</a:t>
            </a:r>
            <a:r>
              <a:rPr lang="en-MY" dirty="0">
                <a:latin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</a:rPr>
              <a:t>kemahiran</a:t>
            </a:r>
            <a:r>
              <a:rPr lang="en-MY" dirty="0">
                <a:latin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</a:rPr>
              <a:t>asas</a:t>
            </a:r>
            <a:r>
              <a:rPr lang="en-MY" dirty="0">
                <a:latin typeface="Arial" panose="020B0604020202020204" pitchFamily="34" charset="0"/>
              </a:rPr>
              <a:t> </a:t>
            </a:r>
            <a:r>
              <a:rPr lang="en-MY" dirty="0" smtClean="0">
                <a:latin typeface="Arial" panose="020B0604020202020204" pitchFamily="34" charset="0"/>
              </a:rPr>
              <a:t>3M</a:t>
            </a:r>
            <a:r>
              <a:rPr lang="en-MY" dirty="0">
                <a:latin typeface="Arial" panose="020B0604020202020204" pitchFamily="34" charset="0"/>
              </a:rPr>
              <a:t/>
            </a:r>
            <a:br>
              <a:rPr lang="en-MY" dirty="0">
                <a:latin typeface="Arial" panose="020B0604020202020204" pitchFamily="34" charset="0"/>
              </a:rPr>
            </a:br>
            <a:r>
              <a:rPr lang="en-MY" dirty="0" smtClean="0">
                <a:latin typeface="Arial" panose="020B0604020202020204" pitchFamily="34" charset="0"/>
              </a:rPr>
              <a:t>2. </a:t>
            </a:r>
            <a:r>
              <a:rPr lang="en-MY" dirty="0" err="1">
                <a:latin typeface="Arial" panose="020B0604020202020204" pitchFamily="34" charset="0"/>
              </a:rPr>
              <a:t>meneruskan</a:t>
            </a:r>
            <a:r>
              <a:rPr lang="en-MY" dirty="0">
                <a:latin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</a:rPr>
              <a:t>pembelajaran</a:t>
            </a:r>
            <a:r>
              <a:rPr lang="en-MY" dirty="0">
                <a:latin typeface="Arial" panose="020B0604020202020204" pitchFamily="34" charset="0"/>
              </a:rPr>
              <a:t> di </a:t>
            </a:r>
            <a:r>
              <a:rPr lang="en-MY" dirty="0" err="1">
                <a:latin typeface="Arial" panose="020B0604020202020204" pitchFamily="34" charset="0"/>
              </a:rPr>
              <a:t>kelas</a:t>
            </a:r>
            <a:r>
              <a:rPr lang="en-MY" dirty="0">
                <a:latin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</a:rPr>
              <a:t>biasa</a:t>
            </a:r>
            <a:r>
              <a:rPr lang="en-MY" dirty="0">
                <a:latin typeface="Arial" panose="020B0604020202020204" pitchFamily="34" charset="0"/>
              </a:rPr>
              <a:t/>
            </a:r>
            <a:br>
              <a:rPr lang="en-MY" dirty="0">
                <a:latin typeface="Arial" panose="020B0604020202020204" pitchFamily="34" charset="0"/>
              </a:rPr>
            </a:br>
            <a:r>
              <a:rPr lang="en-MY" dirty="0" smtClean="0">
                <a:latin typeface="Arial" panose="020B0604020202020204" pitchFamily="34" charset="0"/>
              </a:rPr>
              <a:t>3. </a:t>
            </a:r>
            <a:r>
              <a:rPr lang="en-MY" dirty="0" err="1">
                <a:latin typeface="Arial" panose="020B0604020202020204" pitchFamily="34" charset="0"/>
              </a:rPr>
              <a:t>membina</a:t>
            </a:r>
            <a:r>
              <a:rPr lang="en-MY" dirty="0">
                <a:latin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</a:rPr>
              <a:t>keyakinan</a:t>
            </a:r>
            <a:r>
              <a:rPr lang="en-MY" dirty="0">
                <a:latin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</a:rPr>
              <a:t>diri</a:t>
            </a:r>
            <a:r>
              <a:rPr lang="en-MY" dirty="0">
                <a:latin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</a:rPr>
              <a:t>dan</a:t>
            </a:r>
            <a:r>
              <a:rPr lang="en-MY" dirty="0">
                <a:latin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</a:rPr>
              <a:t>bersikap</a:t>
            </a:r>
            <a:r>
              <a:rPr lang="en-MY" dirty="0">
                <a:latin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</a:rPr>
              <a:t>positif</a:t>
            </a:r>
            <a:r>
              <a:rPr lang="en-MY" dirty="0">
                <a:latin typeface="Arial" panose="020B0604020202020204" pitchFamily="34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</a:rPr>
              <a:t>terhadap</a:t>
            </a:r>
            <a:r>
              <a:rPr lang="en-MY" dirty="0" smtClean="0">
                <a:latin typeface="Arial" panose="020B0604020202020204" pitchFamily="34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</a:rPr>
              <a:t>pembelajaran</a:t>
            </a:r>
            <a:r>
              <a:rPr lang="en-MY" dirty="0">
                <a:latin typeface="Times New Roman" panose="02020603050405020304" pitchFamily="18" charset="0"/>
              </a:rPr>
              <a:t>.</a:t>
            </a:r>
            <a:r>
              <a:rPr lang="en-MY" dirty="0" smtClean="0"/>
              <a:t> </a:t>
            </a:r>
            <a:br>
              <a:rPr lang="en-MY" dirty="0" smtClean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527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5738" y="714703"/>
            <a:ext cx="840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STRATEGI PELAKSANAAN PROGRAM PEMULIHAN KHAS</a:t>
            </a:r>
            <a:endParaRPr lang="en-MY" dirty="0"/>
          </a:p>
        </p:txBody>
      </p:sp>
      <p:sp>
        <p:nvSpPr>
          <p:cNvPr id="11" name="Rectangle 10"/>
          <p:cNvSpPr/>
          <p:nvPr/>
        </p:nvSpPr>
        <p:spPr>
          <a:xfrm>
            <a:off x="2501463" y="894079"/>
            <a:ext cx="734673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100" b="1" dirty="0">
                <a:latin typeface="Arial" panose="020B0604020202020204" pitchFamily="34" charset="0"/>
                <a:ea typeface="Times New Roman" panose="02020603050405020304" pitchFamily="18" charset="0"/>
              </a:rPr>
              <a:t>      </a:t>
            </a:r>
            <a:endParaRPr lang="en-MY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8001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fi-F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Kenal </a:t>
            </a:r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pasti murid yang perlu pemulihan </a:t>
            </a:r>
            <a:r>
              <a:rPr lang="fi-F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khas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i-FI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 - pencalonan murid</a:t>
            </a:r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i-F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saringan</a:t>
            </a:r>
            <a:endParaRPr lang="en-MY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	Kenal pasti masalah </a:t>
            </a:r>
            <a:r>
              <a:rPr lang="fi-F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murid – ujian diagnostik</a:t>
            </a:r>
            <a:endParaRPr lang="en-MY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7476" y="2666199"/>
            <a:ext cx="83872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>
              <a:lnSpc>
                <a:spcPct val="150000"/>
              </a:lnSpc>
            </a:pPr>
            <a:r>
              <a:rPr lang="en-MY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c.    </a:t>
            </a:r>
            <a:r>
              <a:rPr lang="en-MY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Memilih</a:t>
            </a:r>
            <a:r>
              <a:rPr lang="en-MY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MY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pendekatan</a:t>
            </a:r>
            <a:r>
              <a:rPr lang="en-MY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MY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kaedah</a:t>
            </a:r>
            <a:r>
              <a:rPr lang="en-MY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MY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teknik</a:t>
            </a:r>
            <a:r>
              <a:rPr lang="en-MY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MY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MY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</a:t>
            </a:r>
          </a:p>
          <a:p>
            <a:pPr marL="914400" lvl="0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  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Pengajaran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secara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kumpulan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/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berpasangan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/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individu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endParaRPr lang="en-MY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lvl="0"/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d.    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Memilih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bantu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pengajaran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MY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0" indent="457200"/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457200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e.    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Menjalankan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aktiviti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pengukuhan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latih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tubi</a:t>
            </a:r>
            <a:endParaRPr lang="en-MY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lvl="0"/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f.     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Membuat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penilaian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formatif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sumatif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tindakan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susulan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MY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69" y="457200"/>
            <a:ext cx="590843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Pengurusan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Pemulihan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err="1" smtClean="0"/>
              <a:t>Saiz</a:t>
            </a:r>
            <a:r>
              <a:rPr lang="en-MY" dirty="0" smtClean="0"/>
              <a:t> </a:t>
            </a:r>
            <a:r>
              <a:rPr lang="en-MY" dirty="0" err="1"/>
              <a:t>bilik</a:t>
            </a:r>
            <a:r>
              <a:rPr lang="en-MY" dirty="0"/>
              <a:t> </a:t>
            </a:r>
            <a:r>
              <a:rPr lang="en-MY" dirty="0" err="1" smtClean="0"/>
              <a:t>darjah</a:t>
            </a:r>
            <a:r>
              <a:rPr lang="en-MY" dirty="0" smtClean="0"/>
              <a:t> yang </a:t>
            </a:r>
            <a:r>
              <a:rPr lang="en-MY" dirty="0" err="1" smtClean="0"/>
              <a:t>sesuai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kondusif</a:t>
            </a:r>
            <a:endParaRPr lang="en-MY" dirty="0" smtClean="0"/>
          </a:p>
          <a:p>
            <a:r>
              <a:rPr lang="en-MY" dirty="0" err="1" smtClean="0"/>
              <a:t>Kemudahan</a:t>
            </a:r>
            <a:r>
              <a:rPr lang="en-MY" dirty="0" smtClean="0"/>
              <a:t> </a:t>
            </a:r>
            <a:r>
              <a:rPr lang="en-MY" dirty="0" err="1"/>
              <a:t>bilik</a:t>
            </a:r>
            <a:r>
              <a:rPr lang="en-MY" dirty="0"/>
              <a:t> </a:t>
            </a:r>
            <a:r>
              <a:rPr lang="en-MY" dirty="0" err="1" smtClean="0"/>
              <a:t>darjah</a:t>
            </a:r>
            <a:r>
              <a:rPr lang="en-MY" dirty="0" smtClean="0"/>
              <a:t> - </a:t>
            </a:r>
            <a:r>
              <a:rPr lang="en-MY" dirty="0" err="1"/>
              <a:t>dilengkapi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kerusi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meja</a:t>
            </a:r>
            <a:r>
              <a:rPr lang="en-MY" dirty="0"/>
              <a:t>, </a:t>
            </a:r>
            <a:r>
              <a:rPr lang="en-MY" dirty="0" err="1"/>
              <a:t>papan</a:t>
            </a:r>
            <a:r>
              <a:rPr lang="en-MY" dirty="0"/>
              <a:t> </a:t>
            </a:r>
            <a:r>
              <a:rPr lang="en-MY" dirty="0" err="1" smtClean="0"/>
              <a:t>tulis</a:t>
            </a:r>
            <a:r>
              <a:rPr lang="en-MY" dirty="0" smtClean="0"/>
              <a:t>, </a:t>
            </a:r>
            <a:r>
              <a:rPr lang="en-MY" dirty="0" err="1"/>
              <a:t>kipas</a:t>
            </a:r>
            <a:r>
              <a:rPr lang="en-MY" dirty="0"/>
              <a:t>, </a:t>
            </a:r>
            <a:r>
              <a:rPr lang="en-MY" dirty="0" err="1" smtClean="0"/>
              <a:t>penghawa</a:t>
            </a:r>
            <a:r>
              <a:rPr lang="en-MY" dirty="0" smtClean="0"/>
              <a:t> </a:t>
            </a:r>
            <a:r>
              <a:rPr lang="en-MY" dirty="0" err="1" smtClean="0"/>
              <a:t>dingin</a:t>
            </a:r>
            <a:r>
              <a:rPr lang="en-MY" dirty="0" smtClean="0"/>
              <a:t>, </a:t>
            </a:r>
            <a:r>
              <a:rPr lang="en-MY" dirty="0" err="1" smtClean="0"/>
              <a:t>tingkap</a:t>
            </a:r>
            <a:r>
              <a:rPr lang="en-MY" dirty="0"/>
              <a:t>, </a:t>
            </a:r>
            <a:r>
              <a:rPr lang="en-MY" dirty="0" err="1"/>
              <a:t>pintu</a:t>
            </a:r>
            <a:r>
              <a:rPr lang="en-MY" dirty="0"/>
              <a:t>, </a:t>
            </a:r>
            <a:r>
              <a:rPr lang="en-MY" dirty="0" err="1"/>
              <a:t>papan</a:t>
            </a:r>
            <a:r>
              <a:rPr lang="en-MY" dirty="0"/>
              <a:t> </a:t>
            </a:r>
            <a:r>
              <a:rPr lang="en-MY" dirty="0" err="1"/>
              <a:t>pameran</a:t>
            </a:r>
            <a:r>
              <a:rPr lang="en-MY" dirty="0"/>
              <a:t>, </a:t>
            </a:r>
            <a:r>
              <a:rPr lang="en-MY" dirty="0" err="1"/>
              <a:t>rak-rak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 smtClean="0"/>
              <a:t>sebagainya</a:t>
            </a:r>
            <a:endParaRPr lang="en-MY" dirty="0" smtClean="0"/>
          </a:p>
          <a:p>
            <a:r>
              <a:rPr lang="en-MY" dirty="0" err="1" smtClean="0"/>
              <a:t>Susunan</a:t>
            </a:r>
            <a:r>
              <a:rPr lang="en-MY" dirty="0" smtClean="0"/>
              <a:t> </a:t>
            </a:r>
            <a:r>
              <a:rPr lang="en-MY" dirty="0" err="1"/>
              <a:t>fizikal</a:t>
            </a:r>
            <a:r>
              <a:rPr lang="en-MY" dirty="0"/>
              <a:t> </a:t>
            </a:r>
            <a:r>
              <a:rPr lang="en-MY" dirty="0" err="1"/>
              <a:t>bilik</a:t>
            </a:r>
            <a:r>
              <a:rPr lang="en-MY" dirty="0"/>
              <a:t> </a:t>
            </a:r>
            <a:r>
              <a:rPr lang="en-MY" dirty="0" err="1"/>
              <a:t>darjah</a:t>
            </a:r>
            <a:r>
              <a:rPr lang="en-MY" dirty="0"/>
              <a:t>, </a:t>
            </a:r>
            <a:r>
              <a:rPr lang="en-MY" dirty="0" err="1"/>
              <a:t>meja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kerusi</a:t>
            </a:r>
            <a:r>
              <a:rPr lang="en-MY" dirty="0"/>
              <a:t> 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perabot</a:t>
            </a:r>
            <a:endParaRPr lang="en-MY" dirty="0" smtClean="0"/>
          </a:p>
          <a:p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bilik</a:t>
            </a:r>
            <a:r>
              <a:rPr lang="en-US" dirty="0" smtClean="0"/>
              <a:t> </a:t>
            </a:r>
            <a:r>
              <a:rPr lang="en-US" dirty="0" err="1" smtClean="0"/>
              <a:t>darjah</a:t>
            </a:r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0772888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781</TotalTime>
  <Words>615</Words>
  <Application>Microsoft Office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SimSun</vt:lpstr>
      <vt:lpstr>Arial</vt:lpstr>
      <vt:lpstr>Calibri</vt:lpstr>
      <vt:lpstr>Century Schoolbook</vt:lpstr>
      <vt:lpstr>georgia</vt:lpstr>
      <vt:lpstr>Times New Roman</vt:lpstr>
      <vt:lpstr>Wingdings 2</vt:lpstr>
      <vt:lpstr>View</vt:lpstr>
      <vt:lpstr>PENGENALAN PROGRAM PEMULIHAN KHAS</vt:lpstr>
      <vt:lpstr>PowerPoint Presentation</vt:lpstr>
      <vt:lpstr>PowerPoint Presentation</vt:lpstr>
      <vt:lpstr>Ciri-ciri Murid Pemulihan Khas</vt:lpstr>
      <vt:lpstr>Ciri-ciri Murid Pemulihan Khas</vt:lpstr>
      <vt:lpstr>PowerPoint Presentation</vt:lpstr>
      <vt:lpstr>PowerPoint Presentation</vt:lpstr>
      <vt:lpstr>PowerPoint Presentation</vt:lpstr>
      <vt:lpstr>Pengurusan Kelas Pemulihan Khas</vt:lpstr>
      <vt:lpstr>PowerPoint Presentation</vt:lpstr>
      <vt:lpstr>PowerPoint Presentation</vt:lpstr>
      <vt:lpstr>PowerPoint Presentation</vt:lpstr>
      <vt:lpstr>Pengurusan Rancangan Pengajaran Harian</vt:lpstr>
      <vt:lpstr>Pengurusan Fail</vt:lpstr>
      <vt:lpstr>Pengurusan Maklumat /Bahan Murid</vt:lpstr>
      <vt:lpstr>Pengurusan Data</vt:lpstr>
      <vt:lpstr>PowerPoint Presentation</vt:lpstr>
      <vt:lpstr>Maklumat dan Tindakan: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PROGRAM PEMULIHAN KHAS</dc:title>
  <dc:creator>Windows User</dc:creator>
  <cp:lastModifiedBy>Windows User</cp:lastModifiedBy>
  <cp:revision>38</cp:revision>
  <dcterms:created xsi:type="dcterms:W3CDTF">2019-06-10T02:16:47Z</dcterms:created>
  <dcterms:modified xsi:type="dcterms:W3CDTF">2019-08-06T23:53:27Z</dcterms:modified>
</cp:coreProperties>
</file>