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6" r:id="rId3"/>
    <p:sldId id="259" r:id="rId4"/>
    <p:sldId id="260" r:id="rId5"/>
    <p:sldId id="274" r:id="rId6"/>
    <p:sldId id="271" r:id="rId7"/>
    <p:sldId id="272" r:id="rId8"/>
    <p:sldId id="273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6" r:id="rId19"/>
    <p:sldId id="277" r:id="rId20"/>
    <p:sldId id="275" r:id="rId21"/>
    <p:sldId id="25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9C8B17-D6F4-49DF-9D5E-697C83CB261E}" type="doc">
      <dgm:prSet loTypeId="urn:microsoft.com/office/officeart/2011/layout/HexagonRadial" loCatId="cycle" qsTypeId="urn:microsoft.com/office/officeart/2005/8/quickstyle/3d9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F0F9E1E-A7C4-4798-9BB3-B542783BB95E}">
      <dgm:prSet phldrT="[Text]"/>
      <dgm:spPr/>
      <dgm:t>
        <a:bodyPr/>
        <a:lstStyle/>
        <a:p>
          <a:r>
            <a:rPr lang="en-US" dirty="0" smtClean="0"/>
            <a:t>Tajuk</a:t>
          </a:r>
          <a:endParaRPr lang="en-US" dirty="0"/>
        </a:p>
      </dgm:t>
    </dgm:pt>
    <dgm:pt modelId="{68683B8E-344B-4F75-BEDE-797FCB8FDFCB}" type="parTrans" cxnId="{5FD5278E-323D-4472-B2DC-F1556500C6F7}">
      <dgm:prSet/>
      <dgm:spPr/>
      <dgm:t>
        <a:bodyPr/>
        <a:lstStyle/>
        <a:p>
          <a:endParaRPr lang="en-US"/>
        </a:p>
      </dgm:t>
    </dgm:pt>
    <dgm:pt modelId="{E5DDC43A-5B87-493D-9CD0-42E64CEAB2F0}" type="sibTrans" cxnId="{5FD5278E-323D-4472-B2DC-F1556500C6F7}">
      <dgm:prSet/>
      <dgm:spPr/>
      <dgm:t>
        <a:bodyPr/>
        <a:lstStyle/>
        <a:p>
          <a:endParaRPr lang="en-US"/>
        </a:p>
      </dgm:t>
    </dgm:pt>
    <dgm:pt modelId="{A5B23013-E453-4CEA-85EE-82EC05960D3E}">
      <dgm:prSet phldrT="[Text]"/>
      <dgm:spPr/>
      <dgm:t>
        <a:bodyPr/>
        <a:lstStyle/>
        <a:p>
          <a:r>
            <a:rPr lang="en-US" dirty="0" smtClean="0"/>
            <a:t>Pengenalan</a:t>
          </a:r>
          <a:endParaRPr lang="en-US" dirty="0"/>
        </a:p>
      </dgm:t>
    </dgm:pt>
    <dgm:pt modelId="{814D434E-E0B6-4A1D-B99A-FA043B719143}" type="parTrans" cxnId="{4EE6FDA3-6A03-4F24-B3BB-0525C6CCA4D8}">
      <dgm:prSet/>
      <dgm:spPr/>
      <dgm:t>
        <a:bodyPr/>
        <a:lstStyle/>
        <a:p>
          <a:endParaRPr lang="en-US"/>
        </a:p>
      </dgm:t>
    </dgm:pt>
    <dgm:pt modelId="{B29581DA-4884-4548-BA97-C69BDFB1B404}" type="sibTrans" cxnId="{4EE6FDA3-6A03-4F24-B3BB-0525C6CCA4D8}">
      <dgm:prSet/>
      <dgm:spPr/>
      <dgm:t>
        <a:bodyPr/>
        <a:lstStyle/>
        <a:p>
          <a:endParaRPr lang="en-US"/>
        </a:p>
      </dgm:t>
    </dgm:pt>
    <dgm:pt modelId="{ED2A9D21-019E-4467-B7B7-E7C86EDF4C14}">
      <dgm:prSet phldrT="[Text]"/>
      <dgm:spPr/>
      <dgm:t>
        <a:bodyPr/>
        <a:lstStyle/>
        <a:p>
          <a:r>
            <a:rPr lang="en-US" dirty="0" smtClean="0"/>
            <a:t>Objektif	</a:t>
          </a:r>
          <a:endParaRPr lang="en-US" dirty="0"/>
        </a:p>
      </dgm:t>
    </dgm:pt>
    <dgm:pt modelId="{5F783A28-BB30-43F3-8567-B7648A7A9FCC}" type="parTrans" cxnId="{AC9449E5-5BF8-44A6-95D1-48A902C00AE4}">
      <dgm:prSet/>
      <dgm:spPr/>
      <dgm:t>
        <a:bodyPr/>
        <a:lstStyle/>
        <a:p>
          <a:endParaRPr lang="en-US"/>
        </a:p>
      </dgm:t>
    </dgm:pt>
    <dgm:pt modelId="{F1C54D6C-DC65-4E48-A9A2-3838E27A740C}" type="sibTrans" cxnId="{AC9449E5-5BF8-44A6-95D1-48A902C00AE4}">
      <dgm:prSet/>
      <dgm:spPr/>
      <dgm:t>
        <a:bodyPr/>
        <a:lstStyle/>
        <a:p>
          <a:endParaRPr lang="en-US"/>
        </a:p>
      </dgm:t>
    </dgm:pt>
    <dgm:pt modelId="{8D97A622-5CA7-42BE-AF0D-46173CE5C1B2}">
      <dgm:prSet phldrT="[Text]"/>
      <dgm:spPr/>
      <dgm:t>
        <a:bodyPr/>
        <a:lstStyle/>
        <a:p>
          <a:r>
            <a:rPr lang="en-US" dirty="0" smtClean="0"/>
            <a:t>Penyataan  Masalah</a:t>
          </a:r>
          <a:endParaRPr lang="en-US" dirty="0"/>
        </a:p>
      </dgm:t>
    </dgm:pt>
    <dgm:pt modelId="{9FE95600-52BC-4768-969F-BFEF59DFE73E}" type="parTrans" cxnId="{B51EBAAD-1081-4C6F-A2FE-29849A2136DB}">
      <dgm:prSet/>
      <dgm:spPr/>
      <dgm:t>
        <a:bodyPr/>
        <a:lstStyle/>
        <a:p>
          <a:endParaRPr lang="en-US"/>
        </a:p>
      </dgm:t>
    </dgm:pt>
    <dgm:pt modelId="{80F9AFDA-1627-47EF-AE06-0F1D142334CF}" type="sibTrans" cxnId="{B51EBAAD-1081-4C6F-A2FE-29849A2136DB}">
      <dgm:prSet/>
      <dgm:spPr/>
      <dgm:t>
        <a:bodyPr/>
        <a:lstStyle/>
        <a:p>
          <a:endParaRPr lang="en-US"/>
        </a:p>
      </dgm:t>
    </dgm:pt>
    <dgm:pt modelId="{3937FA57-ECE4-4DB3-B21E-A9A79DF81E85}">
      <dgm:prSet phldrT="[Text]"/>
      <dgm:spPr/>
      <dgm:t>
        <a:bodyPr/>
        <a:lstStyle/>
        <a:p>
          <a:r>
            <a:rPr lang="en-US" dirty="0" smtClean="0"/>
            <a:t>Inovasi dan kreativiti</a:t>
          </a:r>
          <a:endParaRPr lang="en-US" dirty="0"/>
        </a:p>
      </dgm:t>
    </dgm:pt>
    <dgm:pt modelId="{C8BB3543-3266-492F-9A2F-CFA1894BE137}" type="parTrans" cxnId="{6C255C5E-0469-4FA9-A362-333E9E4285A3}">
      <dgm:prSet/>
      <dgm:spPr/>
      <dgm:t>
        <a:bodyPr/>
        <a:lstStyle/>
        <a:p>
          <a:endParaRPr lang="en-US"/>
        </a:p>
      </dgm:t>
    </dgm:pt>
    <dgm:pt modelId="{DF43D5BF-0DCD-47DB-BBD3-ACAAEFD919FD}" type="sibTrans" cxnId="{6C255C5E-0469-4FA9-A362-333E9E4285A3}">
      <dgm:prSet/>
      <dgm:spPr/>
      <dgm:t>
        <a:bodyPr/>
        <a:lstStyle/>
        <a:p>
          <a:endParaRPr lang="en-US"/>
        </a:p>
      </dgm:t>
    </dgm:pt>
    <dgm:pt modelId="{0ED34768-2B06-44DA-8EA8-BAA4129DABB1}">
      <dgm:prSet phldrT="[Text]"/>
      <dgm:spPr/>
      <dgm:t>
        <a:bodyPr/>
        <a:lstStyle/>
        <a:p>
          <a:r>
            <a:rPr lang="en-US" dirty="0" smtClean="0"/>
            <a:t>Impak</a:t>
          </a:r>
          <a:endParaRPr lang="en-US" dirty="0"/>
        </a:p>
      </dgm:t>
    </dgm:pt>
    <dgm:pt modelId="{93407924-191C-48FE-A897-426263516AB6}" type="parTrans" cxnId="{6824A7C2-FEC5-4122-9506-4DDA4F63FA78}">
      <dgm:prSet/>
      <dgm:spPr/>
      <dgm:t>
        <a:bodyPr/>
        <a:lstStyle/>
        <a:p>
          <a:endParaRPr lang="en-US"/>
        </a:p>
      </dgm:t>
    </dgm:pt>
    <dgm:pt modelId="{17576C07-AD07-4D40-A095-A99A297CD238}" type="sibTrans" cxnId="{6824A7C2-FEC5-4122-9506-4DDA4F63FA78}">
      <dgm:prSet/>
      <dgm:spPr/>
      <dgm:t>
        <a:bodyPr/>
        <a:lstStyle/>
        <a:p>
          <a:endParaRPr lang="en-US"/>
        </a:p>
      </dgm:t>
    </dgm:pt>
    <dgm:pt modelId="{0E1D1CCE-6305-4809-91B4-DD2CFECB0AF8}">
      <dgm:prSet phldrT="[Text]"/>
      <dgm:spPr/>
      <dgm:t>
        <a:bodyPr/>
        <a:lstStyle/>
        <a:p>
          <a:r>
            <a:rPr lang="en-US" dirty="0" smtClean="0"/>
            <a:t>Penutup</a:t>
          </a:r>
          <a:endParaRPr lang="en-US" dirty="0"/>
        </a:p>
      </dgm:t>
    </dgm:pt>
    <dgm:pt modelId="{9D79A9BF-B765-4BDA-B467-EABBBCB469AE}" type="parTrans" cxnId="{87FEA606-BE00-495E-BBAB-D2E38BAD3D95}">
      <dgm:prSet/>
      <dgm:spPr/>
      <dgm:t>
        <a:bodyPr/>
        <a:lstStyle/>
        <a:p>
          <a:endParaRPr lang="en-US"/>
        </a:p>
      </dgm:t>
    </dgm:pt>
    <dgm:pt modelId="{2FA7AA3B-1379-429E-A716-095403978D8B}" type="sibTrans" cxnId="{87FEA606-BE00-495E-BBAB-D2E38BAD3D95}">
      <dgm:prSet/>
      <dgm:spPr/>
      <dgm:t>
        <a:bodyPr/>
        <a:lstStyle/>
        <a:p>
          <a:endParaRPr lang="en-US"/>
        </a:p>
      </dgm:t>
    </dgm:pt>
    <dgm:pt modelId="{83C4433D-D8E3-40F2-8382-46B49833C4C6}" type="pres">
      <dgm:prSet presAssocID="{869C8B17-D6F4-49DF-9D5E-697C83CB261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C154203-4E04-448E-A166-6103254F1218}" type="pres">
      <dgm:prSet presAssocID="{4F0F9E1E-A7C4-4798-9BB3-B542783BB95E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73087687-4A6F-4CA5-84C6-F38F5487239F}" type="pres">
      <dgm:prSet presAssocID="{A5B23013-E453-4CEA-85EE-82EC05960D3E}" presName="Accent1" presStyleCnt="0"/>
      <dgm:spPr/>
    </dgm:pt>
    <dgm:pt modelId="{EBB44C41-1D81-4DFC-A8C9-E055F3045C59}" type="pres">
      <dgm:prSet presAssocID="{A5B23013-E453-4CEA-85EE-82EC05960D3E}" presName="Accent" presStyleLbl="bgShp" presStyleIdx="0" presStyleCnt="6"/>
      <dgm:spPr/>
    </dgm:pt>
    <dgm:pt modelId="{C424B73B-75F3-4E90-B70B-4150E2121990}" type="pres">
      <dgm:prSet presAssocID="{A5B23013-E453-4CEA-85EE-82EC05960D3E}" presName="Child1" presStyleLbl="node1" presStyleIdx="0" presStyleCnt="6" custLinFactNeighborX="187" custLinFactNeighborY="-12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4291C-D7F3-4123-BC88-89BDE1F7EED5}" type="pres">
      <dgm:prSet presAssocID="{ED2A9D21-019E-4467-B7B7-E7C86EDF4C14}" presName="Accent2" presStyleCnt="0"/>
      <dgm:spPr/>
    </dgm:pt>
    <dgm:pt modelId="{BF5D0740-CCC2-4CB2-B633-B5BE6DEB11E7}" type="pres">
      <dgm:prSet presAssocID="{ED2A9D21-019E-4467-B7B7-E7C86EDF4C14}" presName="Accent" presStyleLbl="bgShp" presStyleIdx="1" presStyleCnt="6"/>
      <dgm:spPr/>
    </dgm:pt>
    <dgm:pt modelId="{FDD48AB8-F32D-4E51-85F3-4E2A48C8FCE2}" type="pres">
      <dgm:prSet presAssocID="{ED2A9D21-019E-4467-B7B7-E7C86EDF4C14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B48AC7-8BF2-4C46-8882-CA918EF89D5A}" type="pres">
      <dgm:prSet presAssocID="{8D97A622-5CA7-42BE-AF0D-46173CE5C1B2}" presName="Accent3" presStyleCnt="0"/>
      <dgm:spPr/>
    </dgm:pt>
    <dgm:pt modelId="{0A261607-0C88-4993-9E54-3CDCDC6ED14C}" type="pres">
      <dgm:prSet presAssocID="{8D97A622-5CA7-42BE-AF0D-46173CE5C1B2}" presName="Accent" presStyleLbl="bgShp" presStyleIdx="2" presStyleCnt="6"/>
      <dgm:spPr/>
    </dgm:pt>
    <dgm:pt modelId="{CCF58CE0-6DB1-462A-8E4E-B187B985A042}" type="pres">
      <dgm:prSet presAssocID="{8D97A622-5CA7-42BE-AF0D-46173CE5C1B2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5480B-E818-4DD0-B62F-57414C2A5E2D}" type="pres">
      <dgm:prSet presAssocID="{3937FA57-ECE4-4DB3-B21E-A9A79DF81E85}" presName="Accent4" presStyleCnt="0"/>
      <dgm:spPr/>
    </dgm:pt>
    <dgm:pt modelId="{1B3B39D6-716F-4118-B285-7279B50E9278}" type="pres">
      <dgm:prSet presAssocID="{3937FA57-ECE4-4DB3-B21E-A9A79DF81E85}" presName="Accent" presStyleLbl="bgShp" presStyleIdx="3" presStyleCnt="6"/>
      <dgm:spPr/>
    </dgm:pt>
    <dgm:pt modelId="{8537DDCE-9EBA-4593-9E98-EFFB749E76DF}" type="pres">
      <dgm:prSet presAssocID="{3937FA57-ECE4-4DB3-B21E-A9A79DF81E85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049514-C99F-42F4-9617-82DD8581F697}" type="pres">
      <dgm:prSet presAssocID="{0ED34768-2B06-44DA-8EA8-BAA4129DABB1}" presName="Accent5" presStyleCnt="0"/>
      <dgm:spPr/>
    </dgm:pt>
    <dgm:pt modelId="{920AB2D1-C82E-4102-B8BD-AD58F6D6277A}" type="pres">
      <dgm:prSet presAssocID="{0ED34768-2B06-44DA-8EA8-BAA4129DABB1}" presName="Accent" presStyleLbl="bgShp" presStyleIdx="4" presStyleCnt="6"/>
      <dgm:spPr/>
    </dgm:pt>
    <dgm:pt modelId="{406E63EB-7075-43D5-BC93-807B4222A461}" type="pres">
      <dgm:prSet presAssocID="{0ED34768-2B06-44DA-8EA8-BAA4129DABB1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6552C-0FFF-482F-84DA-0D4A5B735C27}" type="pres">
      <dgm:prSet presAssocID="{0E1D1CCE-6305-4809-91B4-DD2CFECB0AF8}" presName="Accent6" presStyleCnt="0"/>
      <dgm:spPr/>
    </dgm:pt>
    <dgm:pt modelId="{FD22B88C-5062-472E-AF05-B76932DEB4B2}" type="pres">
      <dgm:prSet presAssocID="{0E1D1CCE-6305-4809-91B4-DD2CFECB0AF8}" presName="Accent" presStyleLbl="bgShp" presStyleIdx="5" presStyleCnt="6"/>
      <dgm:spPr/>
    </dgm:pt>
    <dgm:pt modelId="{FC63A764-9C1B-4906-83A3-F91AFEABAF10}" type="pres">
      <dgm:prSet presAssocID="{0E1D1CCE-6305-4809-91B4-DD2CFECB0AF8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EA2650-6299-47C7-BEBC-36FB06F1C0FA}" type="presOf" srcId="{869C8B17-D6F4-49DF-9D5E-697C83CB261E}" destId="{83C4433D-D8E3-40F2-8382-46B49833C4C6}" srcOrd="0" destOrd="0" presId="urn:microsoft.com/office/officeart/2011/layout/HexagonRadial"/>
    <dgm:cxn modelId="{190F6FEB-20AD-4C5E-8BE0-1C8A043AA1DA}" type="presOf" srcId="{0ED34768-2B06-44DA-8EA8-BAA4129DABB1}" destId="{406E63EB-7075-43D5-BC93-807B4222A461}" srcOrd="0" destOrd="0" presId="urn:microsoft.com/office/officeart/2011/layout/HexagonRadial"/>
    <dgm:cxn modelId="{EC02AA76-BFD5-4A60-A567-202C6F44AC59}" type="presOf" srcId="{3937FA57-ECE4-4DB3-B21E-A9A79DF81E85}" destId="{8537DDCE-9EBA-4593-9E98-EFFB749E76DF}" srcOrd="0" destOrd="0" presId="urn:microsoft.com/office/officeart/2011/layout/HexagonRadial"/>
    <dgm:cxn modelId="{7D00F54C-4E54-47BC-B849-6A3216FBF0C1}" type="presOf" srcId="{4F0F9E1E-A7C4-4798-9BB3-B542783BB95E}" destId="{CC154203-4E04-448E-A166-6103254F1218}" srcOrd="0" destOrd="0" presId="urn:microsoft.com/office/officeart/2011/layout/HexagonRadial"/>
    <dgm:cxn modelId="{6C255C5E-0469-4FA9-A362-333E9E4285A3}" srcId="{4F0F9E1E-A7C4-4798-9BB3-B542783BB95E}" destId="{3937FA57-ECE4-4DB3-B21E-A9A79DF81E85}" srcOrd="3" destOrd="0" parTransId="{C8BB3543-3266-492F-9A2F-CFA1894BE137}" sibTransId="{DF43D5BF-0DCD-47DB-BBD3-ACAAEFD919FD}"/>
    <dgm:cxn modelId="{17E80A6A-AF67-4228-96BF-B584197BF10A}" type="presOf" srcId="{A5B23013-E453-4CEA-85EE-82EC05960D3E}" destId="{C424B73B-75F3-4E90-B70B-4150E2121990}" srcOrd="0" destOrd="0" presId="urn:microsoft.com/office/officeart/2011/layout/HexagonRadial"/>
    <dgm:cxn modelId="{26B09CB8-E70F-44A6-93D6-3F287E4DBBCA}" type="presOf" srcId="{ED2A9D21-019E-4467-B7B7-E7C86EDF4C14}" destId="{FDD48AB8-F32D-4E51-85F3-4E2A48C8FCE2}" srcOrd="0" destOrd="0" presId="urn:microsoft.com/office/officeart/2011/layout/HexagonRadial"/>
    <dgm:cxn modelId="{DB44E719-230F-4959-8BD1-352C121AB5BA}" type="presOf" srcId="{0E1D1CCE-6305-4809-91B4-DD2CFECB0AF8}" destId="{FC63A764-9C1B-4906-83A3-F91AFEABAF10}" srcOrd="0" destOrd="0" presId="urn:microsoft.com/office/officeart/2011/layout/HexagonRadial"/>
    <dgm:cxn modelId="{B51EBAAD-1081-4C6F-A2FE-29849A2136DB}" srcId="{4F0F9E1E-A7C4-4798-9BB3-B542783BB95E}" destId="{8D97A622-5CA7-42BE-AF0D-46173CE5C1B2}" srcOrd="2" destOrd="0" parTransId="{9FE95600-52BC-4768-969F-BFEF59DFE73E}" sibTransId="{80F9AFDA-1627-47EF-AE06-0F1D142334CF}"/>
    <dgm:cxn modelId="{5FD5278E-323D-4472-B2DC-F1556500C6F7}" srcId="{869C8B17-D6F4-49DF-9D5E-697C83CB261E}" destId="{4F0F9E1E-A7C4-4798-9BB3-B542783BB95E}" srcOrd="0" destOrd="0" parTransId="{68683B8E-344B-4F75-BEDE-797FCB8FDFCB}" sibTransId="{E5DDC43A-5B87-493D-9CD0-42E64CEAB2F0}"/>
    <dgm:cxn modelId="{AC9449E5-5BF8-44A6-95D1-48A902C00AE4}" srcId="{4F0F9E1E-A7C4-4798-9BB3-B542783BB95E}" destId="{ED2A9D21-019E-4467-B7B7-E7C86EDF4C14}" srcOrd="1" destOrd="0" parTransId="{5F783A28-BB30-43F3-8567-B7648A7A9FCC}" sibTransId="{F1C54D6C-DC65-4E48-A9A2-3838E27A740C}"/>
    <dgm:cxn modelId="{6824A7C2-FEC5-4122-9506-4DDA4F63FA78}" srcId="{4F0F9E1E-A7C4-4798-9BB3-B542783BB95E}" destId="{0ED34768-2B06-44DA-8EA8-BAA4129DABB1}" srcOrd="4" destOrd="0" parTransId="{93407924-191C-48FE-A897-426263516AB6}" sibTransId="{17576C07-AD07-4D40-A095-A99A297CD238}"/>
    <dgm:cxn modelId="{8949C270-51B8-4F21-B7D0-14A0D373C05C}" type="presOf" srcId="{8D97A622-5CA7-42BE-AF0D-46173CE5C1B2}" destId="{CCF58CE0-6DB1-462A-8E4E-B187B985A042}" srcOrd="0" destOrd="0" presId="urn:microsoft.com/office/officeart/2011/layout/HexagonRadial"/>
    <dgm:cxn modelId="{4EE6FDA3-6A03-4F24-B3BB-0525C6CCA4D8}" srcId="{4F0F9E1E-A7C4-4798-9BB3-B542783BB95E}" destId="{A5B23013-E453-4CEA-85EE-82EC05960D3E}" srcOrd="0" destOrd="0" parTransId="{814D434E-E0B6-4A1D-B99A-FA043B719143}" sibTransId="{B29581DA-4884-4548-BA97-C69BDFB1B404}"/>
    <dgm:cxn modelId="{87FEA606-BE00-495E-BBAB-D2E38BAD3D95}" srcId="{4F0F9E1E-A7C4-4798-9BB3-B542783BB95E}" destId="{0E1D1CCE-6305-4809-91B4-DD2CFECB0AF8}" srcOrd="5" destOrd="0" parTransId="{9D79A9BF-B765-4BDA-B467-EABBBCB469AE}" sibTransId="{2FA7AA3B-1379-429E-A716-095403978D8B}"/>
    <dgm:cxn modelId="{B75CD2E5-7BE5-4C83-8E4A-F94C42A1DD1C}" type="presParOf" srcId="{83C4433D-D8E3-40F2-8382-46B49833C4C6}" destId="{CC154203-4E04-448E-A166-6103254F1218}" srcOrd="0" destOrd="0" presId="urn:microsoft.com/office/officeart/2011/layout/HexagonRadial"/>
    <dgm:cxn modelId="{40608639-8F4D-4869-B350-6DE09FCDB45E}" type="presParOf" srcId="{83C4433D-D8E3-40F2-8382-46B49833C4C6}" destId="{73087687-4A6F-4CA5-84C6-F38F5487239F}" srcOrd="1" destOrd="0" presId="urn:microsoft.com/office/officeart/2011/layout/HexagonRadial"/>
    <dgm:cxn modelId="{E6EAD22E-8453-4DA5-B8AA-C83668D88E24}" type="presParOf" srcId="{73087687-4A6F-4CA5-84C6-F38F5487239F}" destId="{EBB44C41-1D81-4DFC-A8C9-E055F3045C59}" srcOrd="0" destOrd="0" presId="urn:microsoft.com/office/officeart/2011/layout/HexagonRadial"/>
    <dgm:cxn modelId="{C58D9D7A-D2E8-46E2-BC23-FE663C54C2F3}" type="presParOf" srcId="{83C4433D-D8E3-40F2-8382-46B49833C4C6}" destId="{C424B73B-75F3-4E90-B70B-4150E2121990}" srcOrd="2" destOrd="0" presId="urn:microsoft.com/office/officeart/2011/layout/HexagonRadial"/>
    <dgm:cxn modelId="{3F176ED9-496D-46CA-896C-82CDAF123104}" type="presParOf" srcId="{83C4433D-D8E3-40F2-8382-46B49833C4C6}" destId="{9D14291C-D7F3-4123-BC88-89BDE1F7EED5}" srcOrd="3" destOrd="0" presId="urn:microsoft.com/office/officeart/2011/layout/HexagonRadial"/>
    <dgm:cxn modelId="{9202FDB6-F25A-4A5F-A0ED-DDC3C43D52D6}" type="presParOf" srcId="{9D14291C-D7F3-4123-BC88-89BDE1F7EED5}" destId="{BF5D0740-CCC2-4CB2-B633-B5BE6DEB11E7}" srcOrd="0" destOrd="0" presId="urn:microsoft.com/office/officeart/2011/layout/HexagonRadial"/>
    <dgm:cxn modelId="{BE06E106-515D-4F06-8800-DFB496897916}" type="presParOf" srcId="{83C4433D-D8E3-40F2-8382-46B49833C4C6}" destId="{FDD48AB8-F32D-4E51-85F3-4E2A48C8FCE2}" srcOrd="4" destOrd="0" presId="urn:microsoft.com/office/officeart/2011/layout/HexagonRadial"/>
    <dgm:cxn modelId="{84E1A869-6D59-4D3E-B642-C15A4754E2D8}" type="presParOf" srcId="{83C4433D-D8E3-40F2-8382-46B49833C4C6}" destId="{C1B48AC7-8BF2-4C46-8882-CA918EF89D5A}" srcOrd="5" destOrd="0" presId="urn:microsoft.com/office/officeart/2011/layout/HexagonRadial"/>
    <dgm:cxn modelId="{5247A413-86D1-4719-97C6-E8EFA04A8098}" type="presParOf" srcId="{C1B48AC7-8BF2-4C46-8882-CA918EF89D5A}" destId="{0A261607-0C88-4993-9E54-3CDCDC6ED14C}" srcOrd="0" destOrd="0" presId="urn:microsoft.com/office/officeart/2011/layout/HexagonRadial"/>
    <dgm:cxn modelId="{F4C862AE-5ACE-46BF-B1BC-578D60C3E721}" type="presParOf" srcId="{83C4433D-D8E3-40F2-8382-46B49833C4C6}" destId="{CCF58CE0-6DB1-462A-8E4E-B187B985A042}" srcOrd="6" destOrd="0" presId="urn:microsoft.com/office/officeart/2011/layout/HexagonRadial"/>
    <dgm:cxn modelId="{8B9CA118-0EEF-4AF2-AA4C-559057B1C54C}" type="presParOf" srcId="{83C4433D-D8E3-40F2-8382-46B49833C4C6}" destId="{D2F5480B-E818-4DD0-B62F-57414C2A5E2D}" srcOrd="7" destOrd="0" presId="urn:microsoft.com/office/officeart/2011/layout/HexagonRadial"/>
    <dgm:cxn modelId="{A1FCFC1D-F5FF-48FC-A4A2-EA6D8041401F}" type="presParOf" srcId="{D2F5480B-E818-4DD0-B62F-57414C2A5E2D}" destId="{1B3B39D6-716F-4118-B285-7279B50E9278}" srcOrd="0" destOrd="0" presId="urn:microsoft.com/office/officeart/2011/layout/HexagonRadial"/>
    <dgm:cxn modelId="{571C947D-DF8D-4560-9228-F0C0202CAB10}" type="presParOf" srcId="{83C4433D-D8E3-40F2-8382-46B49833C4C6}" destId="{8537DDCE-9EBA-4593-9E98-EFFB749E76DF}" srcOrd="8" destOrd="0" presId="urn:microsoft.com/office/officeart/2011/layout/HexagonRadial"/>
    <dgm:cxn modelId="{97BA3293-E8CD-46DA-9D93-0F620EF509CD}" type="presParOf" srcId="{83C4433D-D8E3-40F2-8382-46B49833C4C6}" destId="{CE049514-C99F-42F4-9617-82DD8581F697}" srcOrd="9" destOrd="0" presId="urn:microsoft.com/office/officeart/2011/layout/HexagonRadial"/>
    <dgm:cxn modelId="{EF08D718-B9BD-4DA7-9A69-194A488AAEC5}" type="presParOf" srcId="{CE049514-C99F-42F4-9617-82DD8581F697}" destId="{920AB2D1-C82E-4102-B8BD-AD58F6D6277A}" srcOrd="0" destOrd="0" presId="urn:microsoft.com/office/officeart/2011/layout/HexagonRadial"/>
    <dgm:cxn modelId="{5BD59105-7856-48E9-AEF1-C15B3826D0A4}" type="presParOf" srcId="{83C4433D-D8E3-40F2-8382-46B49833C4C6}" destId="{406E63EB-7075-43D5-BC93-807B4222A461}" srcOrd="10" destOrd="0" presId="urn:microsoft.com/office/officeart/2011/layout/HexagonRadial"/>
    <dgm:cxn modelId="{55F35396-A9CB-4024-B893-00AB05F7E660}" type="presParOf" srcId="{83C4433D-D8E3-40F2-8382-46B49833C4C6}" destId="{DF66552C-0FFF-482F-84DA-0D4A5B735C27}" srcOrd="11" destOrd="0" presId="urn:microsoft.com/office/officeart/2011/layout/HexagonRadial"/>
    <dgm:cxn modelId="{DF26FF07-AE98-4945-AA72-3D107F386A3B}" type="presParOf" srcId="{DF66552C-0FFF-482F-84DA-0D4A5B735C27}" destId="{FD22B88C-5062-472E-AF05-B76932DEB4B2}" srcOrd="0" destOrd="0" presId="urn:microsoft.com/office/officeart/2011/layout/HexagonRadial"/>
    <dgm:cxn modelId="{8DA4A6E1-DE55-4207-A0BB-C1D9379BA22B}" type="presParOf" srcId="{83C4433D-D8E3-40F2-8382-46B49833C4C6}" destId="{FC63A764-9C1B-4906-83A3-F91AFEABAF10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8EB1DC-FB00-4243-930A-7101970FCB0F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60986BD4-1806-4124-B95D-7E66DE7BAAA7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i</a:t>
          </a:r>
          <a:r>
            <a:rPr lang="en-US" dirty="0" smtClean="0"/>
            <a:t>-wall method</a:t>
          </a:r>
          <a:endParaRPr lang="en-US" dirty="0"/>
        </a:p>
      </dgm:t>
    </dgm:pt>
    <dgm:pt modelId="{4FBA5666-9258-4D3A-B939-7373CBDF16CB}" type="parTrans" cxnId="{33D89FE5-EA59-4281-881C-B8A75E839CD2}">
      <dgm:prSet/>
      <dgm:spPr/>
      <dgm:t>
        <a:bodyPr/>
        <a:lstStyle/>
        <a:p>
          <a:endParaRPr lang="en-US"/>
        </a:p>
      </dgm:t>
    </dgm:pt>
    <dgm:pt modelId="{B98AF536-84FB-4F68-AA4F-A0E12D32C901}" type="sibTrans" cxnId="{33D89FE5-EA59-4281-881C-B8A75E839CD2}">
      <dgm:prSet/>
      <dgm:spPr/>
      <dgm:t>
        <a:bodyPr/>
        <a:lstStyle/>
        <a:p>
          <a:endParaRPr lang="en-US"/>
        </a:p>
      </dgm:t>
    </dgm:pt>
    <dgm:pt modelId="{1155BC13-1EDB-49A2-A739-D0C95CFC24BE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i</a:t>
          </a:r>
          <a:r>
            <a:rPr lang="en-US" dirty="0" smtClean="0"/>
            <a:t>-floor method</a:t>
          </a:r>
          <a:endParaRPr lang="en-US" dirty="0"/>
        </a:p>
      </dgm:t>
    </dgm:pt>
    <dgm:pt modelId="{32179DFA-590F-48A9-87A5-548501F326D2}" type="parTrans" cxnId="{EBB439AD-B432-48DC-B710-0DC99467330C}">
      <dgm:prSet/>
      <dgm:spPr/>
      <dgm:t>
        <a:bodyPr/>
        <a:lstStyle/>
        <a:p>
          <a:endParaRPr lang="en-US"/>
        </a:p>
      </dgm:t>
    </dgm:pt>
    <dgm:pt modelId="{1FBCC710-0D05-4B41-AC77-16878F14FB9A}" type="sibTrans" cxnId="{EBB439AD-B432-48DC-B710-0DC99467330C}">
      <dgm:prSet/>
      <dgm:spPr/>
      <dgm:t>
        <a:bodyPr/>
        <a:lstStyle/>
        <a:p>
          <a:endParaRPr lang="en-US"/>
        </a:p>
      </dgm:t>
    </dgm:pt>
    <dgm:pt modelId="{60F66C64-2ECD-4465-9A00-7D5D4DCFA719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AMALAN P&amp;P</a:t>
          </a:r>
          <a:endParaRPr lang="en-US" dirty="0"/>
        </a:p>
      </dgm:t>
    </dgm:pt>
    <dgm:pt modelId="{D2F70859-858C-440A-B4B4-CE64FF3C2935}" type="parTrans" cxnId="{D92991C6-9F1B-4DAE-B91D-06E66FBB17C3}">
      <dgm:prSet/>
      <dgm:spPr/>
      <dgm:t>
        <a:bodyPr/>
        <a:lstStyle/>
        <a:p>
          <a:endParaRPr lang="en-US"/>
        </a:p>
      </dgm:t>
    </dgm:pt>
    <dgm:pt modelId="{9FAC91D1-40C5-4FEE-9851-10FE227EB982}" type="sibTrans" cxnId="{D92991C6-9F1B-4DAE-B91D-06E66FBB17C3}">
      <dgm:prSet/>
      <dgm:spPr/>
      <dgm:t>
        <a:bodyPr/>
        <a:lstStyle/>
        <a:p>
          <a:endParaRPr lang="en-US"/>
        </a:p>
      </dgm:t>
    </dgm:pt>
    <dgm:pt modelId="{15E8D880-0020-4B30-8A70-E1D9AB26C8E2}" type="pres">
      <dgm:prSet presAssocID="{F18EB1DC-FB00-4243-930A-7101970FCB0F}" presName="Name0" presStyleCnt="0">
        <dgm:presLayoutVars>
          <dgm:dir/>
          <dgm:resizeHandles val="exact"/>
        </dgm:presLayoutVars>
      </dgm:prSet>
      <dgm:spPr/>
    </dgm:pt>
    <dgm:pt modelId="{4D2E3A31-E7E5-409B-BF2D-A6B60AA1A10B}" type="pres">
      <dgm:prSet presAssocID="{F18EB1DC-FB00-4243-930A-7101970FCB0F}" presName="vNodes" presStyleCnt="0"/>
      <dgm:spPr/>
    </dgm:pt>
    <dgm:pt modelId="{BD05DB47-A587-4E03-B4C7-E2AEAC5064CB}" type="pres">
      <dgm:prSet presAssocID="{60986BD4-1806-4124-B95D-7E66DE7BAAA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C146A-B8A4-4022-974C-B6BE5A9C3742}" type="pres">
      <dgm:prSet presAssocID="{B98AF536-84FB-4F68-AA4F-A0E12D32C901}" presName="spacerT" presStyleCnt="0"/>
      <dgm:spPr/>
    </dgm:pt>
    <dgm:pt modelId="{F7AC53C1-5857-4C5A-A8D5-25B5773933C2}" type="pres">
      <dgm:prSet presAssocID="{B98AF536-84FB-4F68-AA4F-A0E12D32C90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7551DF5-AD98-42CC-934F-98B0199D870B}" type="pres">
      <dgm:prSet presAssocID="{B98AF536-84FB-4F68-AA4F-A0E12D32C901}" presName="spacerB" presStyleCnt="0"/>
      <dgm:spPr/>
    </dgm:pt>
    <dgm:pt modelId="{62EA60E7-3533-417F-92C8-05C71A92C665}" type="pres">
      <dgm:prSet presAssocID="{1155BC13-1EDB-49A2-A739-D0C95CFC24B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10679-950F-4B55-B9EB-2B6532C23394}" type="pres">
      <dgm:prSet presAssocID="{F18EB1DC-FB00-4243-930A-7101970FCB0F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9BFBF9D8-6541-4683-926F-9C23853141E6}" type="pres">
      <dgm:prSet presAssocID="{F18EB1DC-FB00-4243-930A-7101970FCB0F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59576AF-AE23-41CC-84A9-AD39E42D2D35}" type="pres">
      <dgm:prSet presAssocID="{F18EB1DC-FB00-4243-930A-7101970FCB0F}" presName="lastNode" presStyleLbl="node1" presStyleIdx="2" presStyleCnt="3" custLinFactNeighborX="-972" custLinFactNeighborY="-14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3B1248-7132-4FB6-ACCA-7B58C06FA797}" type="presOf" srcId="{1FBCC710-0D05-4B41-AC77-16878F14FB9A}" destId="{9BFBF9D8-6541-4683-926F-9C23853141E6}" srcOrd="1" destOrd="0" presId="urn:microsoft.com/office/officeart/2005/8/layout/equation2"/>
    <dgm:cxn modelId="{3DD395A8-117A-4326-B998-87C52B8695B6}" type="presOf" srcId="{1155BC13-1EDB-49A2-A739-D0C95CFC24BE}" destId="{62EA60E7-3533-417F-92C8-05C71A92C665}" srcOrd="0" destOrd="0" presId="urn:microsoft.com/office/officeart/2005/8/layout/equation2"/>
    <dgm:cxn modelId="{EBB439AD-B432-48DC-B710-0DC99467330C}" srcId="{F18EB1DC-FB00-4243-930A-7101970FCB0F}" destId="{1155BC13-1EDB-49A2-A739-D0C95CFC24BE}" srcOrd="1" destOrd="0" parTransId="{32179DFA-590F-48A9-87A5-548501F326D2}" sibTransId="{1FBCC710-0D05-4B41-AC77-16878F14FB9A}"/>
    <dgm:cxn modelId="{47FA62C8-9549-4E7F-92FD-4544EF67E533}" type="presOf" srcId="{1FBCC710-0D05-4B41-AC77-16878F14FB9A}" destId="{98D10679-950F-4B55-B9EB-2B6532C23394}" srcOrd="0" destOrd="0" presId="urn:microsoft.com/office/officeart/2005/8/layout/equation2"/>
    <dgm:cxn modelId="{6513C117-4A70-4968-BCBD-3AC2D5415F6C}" type="presOf" srcId="{F18EB1DC-FB00-4243-930A-7101970FCB0F}" destId="{15E8D880-0020-4B30-8A70-E1D9AB26C8E2}" srcOrd="0" destOrd="0" presId="urn:microsoft.com/office/officeart/2005/8/layout/equation2"/>
    <dgm:cxn modelId="{06CAEA87-C34C-44CC-923A-4213C321ABFD}" type="presOf" srcId="{60986BD4-1806-4124-B95D-7E66DE7BAAA7}" destId="{BD05DB47-A587-4E03-B4C7-E2AEAC5064CB}" srcOrd="0" destOrd="0" presId="urn:microsoft.com/office/officeart/2005/8/layout/equation2"/>
    <dgm:cxn modelId="{2C87E566-13C8-490A-8E07-E9F116C3C4E4}" type="presOf" srcId="{60F66C64-2ECD-4465-9A00-7D5D4DCFA719}" destId="{159576AF-AE23-41CC-84A9-AD39E42D2D35}" srcOrd="0" destOrd="0" presId="urn:microsoft.com/office/officeart/2005/8/layout/equation2"/>
    <dgm:cxn modelId="{D92991C6-9F1B-4DAE-B91D-06E66FBB17C3}" srcId="{F18EB1DC-FB00-4243-930A-7101970FCB0F}" destId="{60F66C64-2ECD-4465-9A00-7D5D4DCFA719}" srcOrd="2" destOrd="0" parTransId="{D2F70859-858C-440A-B4B4-CE64FF3C2935}" sibTransId="{9FAC91D1-40C5-4FEE-9851-10FE227EB982}"/>
    <dgm:cxn modelId="{33D89FE5-EA59-4281-881C-B8A75E839CD2}" srcId="{F18EB1DC-FB00-4243-930A-7101970FCB0F}" destId="{60986BD4-1806-4124-B95D-7E66DE7BAAA7}" srcOrd="0" destOrd="0" parTransId="{4FBA5666-9258-4D3A-B939-7373CBDF16CB}" sibTransId="{B98AF536-84FB-4F68-AA4F-A0E12D32C901}"/>
    <dgm:cxn modelId="{60EBAD3A-34C3-44AF-A2BF-B04ECFE98C3B}" type="presOf" srcId="{B98AF536-84FB-4F68-AA4F-A0E12D32C901}" destId="{F7AC53C1-5857-4C5A-A8D5-25B5773933C2}" srcOrd="0" destOrd="0" presId="urn:microsoft.com/office/officeart/2005/8/layout/equation2"/>
    <dgm:cxn modelId="{370E0081-52C5-44E8-8737-846A9B2693E9}" type="presParOf" srcId="{15E8D880-0020-4B30-8A70-E1D9AB26C8E2}" destId="{4D2E3A31-E7E5-409B-BF2D-A6B60AA1A10B}" srcOrd="0" destOrd="0" presId="urn:microsoft.com/office/officeart/2005/8/layout/equation2"/>
    <dgm:cxn modelId="{846C9CEF-7B6E-44BC-925A-FB07954465AC}" type="presParOf" srcId="{4D2E3A31-E7E5-409B-BF2D-A6B60AA1A10B}" destId="{BD05DB47-A587-4E03-B4C7-E2AEAC5064CB}" srcOrd="0" destOrd="0" presId="urn:microsoft.com/office/officeart/2005/8/layout/equation2"/>
    <dgm:cxn modelId="{FB67EC37-C917-4CF9-B212-F1081CBB8BB9}" type="presParOf" srcId="{4D2E3A31-E7E5-409B-BF2D-A6B60AA1A10B}" destId="{DB1C146A-B8A4-4022-974C-B6BE5A9C3742}" srcOrd="1" destOrd="0" presId="urn:microsoft.com/office/officeart/2005/8/layout/equation2"/>
    <dgm:cxn modelId="{ED82542E-3786-4401-8B70-A68EAB7FE6E8}" type="presParOf" srcId="{4D2E3A31-E7E5-409B-BF2D-A6B60AA1A10B}" destId="{F7AC53C1-5857-4C5A-A8D5-25B5773933C2}" srcOrd="2" destOrd="0" presId="urn:microsoft.com/office/officeart/2005/8/layout/equation2"/>
    <dgm:cxn modelId="{113CB33C-4E6B-42AD-9FD2-9F3D165F4FB9}" type="presParOf" srcId="{4D2E3A31-E7E5-409B-BF2D-A6B60AA1A10B}" destId="{27551DF5-AD98-42CC-934F-98B0199D870B}" srcOrd="3" destOrd="0" presId="urn:microsoft.com/office/officeart/2005/8/layout/equation2"/>
    <dgm:cxn modelId="{1581B7F6-3B58-4468-B196-B6D3B1B21456}" type="presParOf" srcId="{4D2E3A31-E7E5-409B-BF2D-A6B60AA1A10B}" destId="{62EA60E7-3533-417F-92C8-05C71A92C665}" srcOrd="4" destOrd="0" presId="urn:microsoft.com/office/officeart/2005/8/layout/equation2"/>
    <dgm:cxn modelId="{F7ABCA63-2DD8-40A8-AB21-E22444E1A579}" type="presParOf" srcId="{15E8D880-0020-4B30-8A70-E1D9AB26C8E2}" destId="{98D10679-950F-4B55-B9EB-2B6532C23394}" srcOrd="1" destOrd="0" presId="urn:microsoft.com/office/officeart/2005/8/layout/equation2"/>
    <dgm:cxn modelId="{E138D9CA-DDF8-4FF5-A3FB-D2CBEB6C3313}" type="presParOf" srcId="{98D10679-950F-4B55-B9EB-2B6532C23394}" destId="{9BFBF9D8-6541-4683-926F-9C23853141E6}" srcOrd="0" destOrd="0" presId="urn:microsoft.com/office/officeart/2005/8/layout/equation2"/>
    <dgm:cxn modelId="{D5104587-37FF-442B-B02F-F805118183FD}" type="presParOf" srcId="{15E8D880-0020-4B30-8A70-E1D9AB26C8E2}" destId="{159576AF-AE23-41CC-84A9-AD39E42D2D3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FF456C-FF4E-4A8A-B4F6-47766A6C2C26}" type="doc">
      <dgm:prSet loTypeId="urn:microsoft.com/office/officeart/2005/8/layout/hList7" loCatId="list" qsTypeId="urn:microsoft.com/office/officeart/2005/8/quickstyle/3d6" qsCatId="3D" csTypeId="urn:microsoft.com/office/officeart/2005/8/colors/colorful1" csCatId="colorful" phldr="1"/>
      <dgm:spPr/>
    </dgm:pt>
    <dgm:pt modelId="{60D0E784-1574-480F-B41E-D5CA2AC7BA28}">
      <dgm:prSet phldrT="[Text]" custT="1"/>
      <dgm:spPr/>
      <dgm:t>
        <a:bodyPr/>
        <a:lstStyle/>
        <a:p>
          <a:r>
            <a:rPr lang="en-US" sz="1400" dirty="0" smtClean="0"/>
            <a:t>kemahiran 1 hingga 32 (BM)</a:t>
          </a:r>
          <a:endParaRPr lang="en-US" sz="1400" dirty="0"/>
        </a:p>
      </dgm:t>
    </dgm:pt>
    <dgm:pt modelId="{9D94A329-9DB5-4A18-BF5E-9F013639CC7B}" type="parTrans" cxnId="{7F95EBB9-8A8B-45E7-B4E4-693149066C25}">
      <dgm:prSet/>
      <dgm:spPr/>
      <dgm:t>
        <a:bodyPr/>
        <a:lstStyle/>
        <a:p>
          <a:endParaRPr lang="en-US" sz="1400"/>
        </a:p>
      </dgm:t>
    </dgm:pt>
    <dgm:pt modelId="{827296ED-17C2-4EE8-8904-D26D79DD2FDD}" type="sibTrans" cxnId="{7F95EBB9-8A8B-45E7-B4E4-693149066C25}">
      <dgm:prSet/>
      <dgm:spPr/>
      <dgm:t>
        <a:bodyPr/>
        <a:lstStyle/>
        <a:p>
          <a:endParaRPr lang="en-US" sz="1400"/>
        </a:p>
      </dgm:t>
    </dgm:pt>
    <dgm:pt modelId="{21BA59BC-12C0-44CB-8886-5AB7D9DC1710}">
      <dgm:prSet phldrT="[Text]" custT="1"/>
      <dgm:spPr/>
      <dgm:t>
        <a:bodyPr/>
        <a:lstStyle/>
        <a:p>
          <a:r>
            <a:rPr lang="en-US" sz="2000" dirty="0" err="1" smtClean="0"/>
            <a:t>eja,sebut</a:t>
          </a:r>
          <a:r>
            <a:rPr lang="en-US" sz="2000" dirty="0" smtClean="0"/>
            <a:t>,</a:t>
          </a:r>
        </a:p>
        <a:p>
          <a:r>
            <a:rPr lang="en-US" sz="2000" dirty="0" err="1" smtClean="0"/>
            <a:t>tulis,baca</a:t>
          </a:r>
          <a:endParaRPr lang="en-US" sz="2000" dirty="0"/>
        </a:p>
      </dgm:t>
    </dgm:pt>
    <dgm:pt modelId="{96A84291-DB74-4806-9E88-419418EE6994}" type="parTrans" cxnId="{E92E1F4D-24EA-47FF-AE92-BE6E150D4005}">
      <dgm:prSet/>
      <dgm:spPr/>
      <dgm:t>
        <a:bodyPr/>
        <a:lstStyle/>
        <a:p>
          <a:endParaRPr lang="en-US" sz="1400"/>
        </a:p>
      </dgm:t>
    </dgm:pt>
    <dgm:pt modelId="{207F8135-78CF-4A8C-B929-1E1725A1378A}" type="sibTrans" cxnId="{E92E1F4D-24EA-47FF-AE92-BE6E150D4005}">
      <dgm:prSet/>
      <dgm:spPr/>
      <dgm:t>
        <a:bodyPr/>
        <a:lstStyle/>
        <a:p>
          <a:endParaRPr lang="en-US" sz="1400"/>
        </a:p>
      </dgm:t>
    </dgm:pt>
    <dgm:pt modelId="{D4B78A91-7122-493A-BDF7-576F23EC87F5}">
      <dgm:prSet phldrT="[Text]" custT="1"/>
      <dgm:spPr/>
      <dgm:t>
        <a:bodyPr/>
        <a:lstStyle/>
        <a:p>
          <a:r>
            <a:rPr lang="en-US" sz="1400" dirty="0" smtClean="0"/>
            <a:t>multi kemahiran bagi satu-satu bahan</a:t>
          </a:r>
          <a:endParaRPr lang="en-US" sz="1400" dirty="0"/>
        </a:p>
      </dgm:t>
    </dgm:pt>
    <dgm:pt modelId="{A336016B-1FA9-4E20-8BC8-19B7130DD6B7}" type="parTrans" cxnId="{78DDDAD4-FE8B-427E-ADC0-30F5194C124F}">
      <dgm:prSet/>
      <dgm:spPr/>
      <dgm:t>
        <a:bodyPr/>
        <a:lstStyle/>
        <a:p>
          <a:endParaRPr lang="en-US" sz="1400"/>
        </a:p>
      </dgm:t>
    </dgm:pt>
    <dgm:pt modelId="{8BCA138A-A9D8-402A-9B95-0F5FAC947B65}" type="sibTrans" cxnId="{78DDDAD4-FE8B-427E-ADC0-30F5194C124F}">
      <dgm:prSet/>
      <dgm:spPr/>
      <dgm:t>
        <a:bodyPr/>
        <a:lstStyle/>
        <a:p>
          <a:endParaRPr lang="en-US" sz="1400"/>
        </a:p>
      </dgm:t>
    </dgm:pt>
    <dgm:pt modelId="{BEA89819-08B5-4B93-A41A-8E29F70DDE51}" type="pres">
      <dgm:prSet presAssocID="{91FF456C-FF4E-4A8A-B4F6-47766A6C2C26}" presName="Name0" presStyleCnt="0">
        <dgm:presLayoutVars>
          <dgm:dir/>
          <dgm:resizeHandles val="exact"/>
        </dgm:presLayoutVars>
      </dgm:prSet>
      <dgm:spPr/>
    </dgm:pt>
    <dgm:pt modelId="{3E034437-1EBA-48C9-B18D-0A5B438B7380}" type="pres">
      <dgm:prSet presAssocID="{91FF456C-FF4E-4A8A-B4F6-47766A6C2C26}" presName="fgShape" presStyleLbl="fgShp" presStyleIdx="0" presStyleCnt="1"/>
      <dgm:spPr/>
    </dgm:pt>
    <dgm:pt modelId="{D8F05E52-6370-4D5E-A00E-0D09DA1F2F2C}" type="pres">
      <dgm:prSet presAssocID="{91FF456C-FF4E-4A8A-B4F6-47766A6C2C26}" presName="linComp" presStyleCnt="0"/>
      <dgm:spPr/>
    </dgm:pt>
    <dgm:pt modelId="{20AD1BA4-B9A2-4263-95F4-C539139CEAC9}" type="pres">
      <dgm:prSet presAssocID="{60D0E784-1574-480F-B41E-D5CA2AC7BA28}" presName="compNode" presStyleCnt="0"/>
      <dgm:spPr/>
    </dgm:pt>
    <dgm:pt modelId="{0164493A-A8CE-4413-BA5B-DD7FEA3F4EFE}" type="pres">
      <dgm:prSet presAssocID="{60D0E784-1574-480F-B41E-D5CA2AC7BA28}" presName="bkgdShape" presStyleLbl="node1" presStyleIdx="0" presStyleCnt="3"/>
      <dgm:spPr/>
      <dgm:t>
        <a:bodyPr/>
        <a:lstStyle/>
        <a:p>
          <a:endParaRPr lang="en-US"/>
        </a:p>
      </dgm:t>
    </dgm:pt>
    <dgm:pt modelId="{C6022225-362F-4805-AA21-35EA6A1E7918}" type="pres">
      <dgm:prSet presAssocID="{60D0E784-1574-480F-B41E-D5CA2AC7BA2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C9D15B-2789-4CEE-87BD-86633671878B}" type="pres">
      <dgm:prSet presAssocID="{60D0E784-1574-480F-B41E-D5CA2AC7BA28}" presName="invisiNode" presStyleLbl="node1" presStyleIdx="0" presStyleCnt="3"/>
      <dgm:spPr/>
    </dgm:pt>
    <dgm:pt modelId="{6303E951-3978-4096-8819-0555E9EBB53C}" type="pres">
      <dgm:prSet presAssocID="{60D0E784-1574-480F-B41E-D5CA2AC7BA28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8F41B493-1795-4EC6-AD68-5CCBEC334C2F}" type="pres">
      <dgm:prSet presAssocID="{827296ED-17C2-4EE8-8904-D26D79DD2FD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E353547-36BE-40FF-A2F4-9CDD456D9F9D}" type="pres">
      <dgm:prSet presAssocID="{21BA59BC-12C0-44CB-8886-5AB7D9DC1710}" presName="compNode" presStyleCnt="0"/>
      <dgm:spPr/>
    </dgm:pt>
    <dgm:pt modelId="{01705B3D-B4C8-4AF5-B216-E9EE0FD96C98}" type="pres">
      <dgm:prSet presAssocID="{21BA59BC-12C0-44CB-8886-5AB7D9DC1710}" presName="bkgdShape" presStyleLbl="node1" presStyleIdx="1" presStyleCnt="3"/>
      <dgm:spPr/>
      <dgm:t>
        <a:bodyPr/>
        <a:lstStyle/>
        <a:p>
          <a:endParaRPr lang="en-US"/>
        </a:p>
      </dgm:t>
    </dgm:pt>
    <dgm:pt modelId="{B2502F8C-53D1-4BC3-B67E-9A9BF01A48EE}" type="pres">
      <dgm:prSet presAssocID="{21BA59BC-12C0-44CB-8886-5AB7D9DC171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095E2-7F19-470E-9FED-C198C217CC43}" type="pres">
      <dgm:prSet presAssocID="{21BA59BC-12C0-44CB-8886-5AB7D9DC1710}" presName="invisiNode" presStyleLbl="node1" presStyleIdx="1" presStyleCnt="3"/>
      <dgm:spPr/>
    </dgm:pt>
    <dgm:pt modelId="{062BBEAD-3627-46AD-A739-3212E3512D41}" type="pres">
      <dgm:prSet presAssocID="{21BA59BC-12C0-44CB-8886-5AB7D9DC1710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C47CFE5B-8A52-4C1C-8DD9-37136B81C9B7}" type="pres">
      <dgm:prSet presAssocID="{207F8135-78CF-4A8C-B929-1E1725A1378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B3292EE-9800-4367-A37A-44A57A1FFE4C}" type="pres">
      <dgm:prSet presAssocID="{D4B78A91-7122-493A-BDF7-576F23EC87F5}" presName="compNode" presStyleCnt="0"/>
      <dgm:spPr/>
    </dgm:pt>
    <dgm:pt modelId="{0E9D8F18-9860-4FE2-8CED-D71DE8513930}" type="pres">
      <dgm:prSet presAssocID="{D4B78A91-7122-493A-BDF7-576F23EC87F5}" presName="bkgdShape" presStyleLbl="node1" presStyleIdx="2" presStyleCnt="3"/>
      <dgm:spPr/>
      <dgm:t>
        <a:bodyPr/>
        <a:lstStyle/>
        <a:p>
          <a:endParaRPr lang="en-US"/>
        </a:p>
      </dgm:t>
    </dgm:pt>
    <dgm:pt modelId="{BF4703E3-2E02-4264-AEDE-C8BDE082C72A}" type="pres">
      <dgm:prSet presAssocID="{D4B78A91-7122-493A-BDF7-576F23EC87F5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70725-FF51-4574-B8D4-3AC9EA92E0FB}" type="pres">
      <dgm:prSet presAssocID="{D4B78A91-7122-493A-BDF7-576F23EC87F5}" presName="invisiNode" presStyleLbl="node1" presStyleIdx="2" presStyleCnt="3"/>
      <dgm:spPr/>
    </dgm:pt>
    <dgm:pt modelId="{E9E55741-5267-49D8-880C-0A7EDF944716}" type="pres">
      <dgm:prSet presAssocID="{D4B78A91-7122-493A-BDF7-576F23EC87F5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</dgm:ptLst>
  <dgm:cxnLst>
    <dgm:cxn modelId="{78DDDAD4-FE8B-427E-ADC0-30F5194C124F}" srcId="{91FF456C-FF4E-4A8A-B4F6-47766A6C2C26}" destId="{D4B78A91-7122-493A-BDF7-576F23EC87F5}" srcOrd="2" destOrd="0" parTransId="{A336016B-1FA9-4E20-8BC8-19B7130DD6B7}" sibTransId="{8BCA138A-A9D8-402A-9B95-0F5FAC947B65}"/>
    <dgm:cxn modelId="{3E1A6ADC-4B70-4D12-B1BA-DA7D5DA1B395}" type="presOf" srcId="{60D0E784-1574-480F-B41E-D5CA2AC7BA28}" destId="{0164493A-A8CE-4413-BA5B-DD7FEA3F4EFE}" srcOrd="0" destOrd="0" presId="urn:microsoft.com/office/officeart/2005/8/layout/hList7"/>
    <dgm:cxn modelId="{71B7D95E-0100-4502-9A98-134989CB7057}" type="presOf" srcId="{91FF456C-FF4E-4A8A-B4F6-47766A6C2C26}" destId="{BEA89819-08B5-4B93-A41A-8E29F70DDE51}" srcOrd="0" destOrd="0" presId="urn:microsoft.com/office/officeart/2005/8/layout/hList7"/>
    <dgm:cxn modelId="{50674EE0-392D-4AD5-B889-7F9406F96FE5}" type="presOf" srcId="{207F8135-78CF-4A8C-B929-1E1725A1378A}" destId="{C47CFE5B-8A52-4C1C-8DD9-37136B81C9B7}" srcOrd="0" destOrd="0" presId="urn:microsoft.com/office/officeart/2005/8/layout/hList7"/>
    <dgm:cxn modelId="{E92E1F4D-24EA-47FF-AE92-BE6E150D4005}" srcId="{91FF456C-FF4E-4A8A-B4F6-47766A6C2C26}" destId="{21BA59BC-12C0-44CB-8886-5AB7D9DC1710}" srcOrd="1" destOrd="0" parTransId="{96A84291-DB74-4806-9E88-419418EE6994}" sibTransId="{207F8135-78CF-4A8C-B929-1E1725A1378A}"/>
    <dgm:cxn modelId="{A8F1C161-C847-4E64-A72B-F3313BD38730}" type="presOf" srcId="{D4B78A91-7122-493A-BDF7-576F23EC87F5}" destId="{0E9D8F18-9860-4FE2-8CED-D71DE8513930}" srcOrd="0" destOrd="0" presId="urn:microsoft.com/office/officeart/2005/8/layout/hList7"/>
    <dgm:cxn modelId="{7F95EBB9-8A8B-45E7-B4E4-693149066C25}" srcId="{91FF456C-FF4E-4A8A-B4F6-47766A6C2C26}" destId="{60D0E784-1574-480F-B41E-D5CA2AC7BA28}" srcOrd="0" destOrd="0" parTransId="{9D94A329-9DB5-4A18-BF5E-9F013639CC7B}" sibTransId="{827296ED-17C2-4EE8-8904-D26D79DD2FDD}"/>
    <dgm:cxn modelId="{FF08EA8B-FF1F-49A0-B1D3-513342D13E45}" type="presOf" srcId="{21BA59BC-12C0-44CB-8886-5AB7D9DC1710}" destId="{01705B3D-B4C8-4AF5-B216-E9EE0FD96C98}" srcOrd="0" destOrd="0" presId="urn:microsoft.com/office/officeart/2005/8/layout/hList7"/>
    <dgm:cxn modelId="{0874B9D7-4AF4-4427-8CAF-B47AD2898346}" type="presOf" srcId="{21BA59BC-12C0-44CB-8886-5AB7D9DC1710}" destId="{B2502F8C-53D1-4BC3-B67E-9A9BF01A48EE}" srcOrd="1" destOrd="0" presId="urn:microsoft.com/office/officeart/2005/8/layout/hList7"/>
    <dgm:cxn modelId="{2512D655-27C1-4091-BB50-AC29AEC79239}" type="presOf" srcId="{60D0E784-1574-480F-B41E-D5CA2AC7BA28}" destId="{C6022225-362F-4805-AA21-35EA6A1E7918}" srcOrd="1" destOrd="0" presId="urn:microsoft.com/office/officeart/2005/8/layout/hList7"/>
    <dgm:cxn modelId="{095ECDE6-D0FF-44BF-BA9F-53E16B7F7BE3}" type="presOf" srcId="{827296ED-17C2-4EE8-8904-D26D79DD2FDD}" destId="{8F41B493-1795-4EC6-AD68-5CCBEC334C2F}" srcOrd="0" destOrd="0" presId="urn:microsoft.com/office/officeart/2005/8/layout/hList7"/>
    <dgm:cxn modelId="{CC972D7D-B7E2-406B-8813-E7C611C598CE}" type="presOf" srcId="{D4B78A91-7122-493A-BDF7-576F23EC87F5}" destId="{BF4703E3-2E02-4264-AEDE-C8BDE082C72A}" srcOrd="1" destOrd="0" presId="urn:microsoft.com/office/officeart/2005/8/layout/hList7"/>
    <dgm:cxn modelId="{8D7F3D5C-9EF1-494C-82BF-C6F822A545DF}" type="presParOf" srcId="{BEA89819-08B5-4B93-A41A-8E29F70DDE51}" destId="{3E034437-1EBA-48C9-B18D-0A5B438B7380}" srcOrd="0" destOrd="0" presId="urn:microsoft.com/office/officeart/2005/8/layout/hList7"/>
    <dgm:cxn modelId="{3C7EF491-94D9-4E94-A5D7-B90F8BD98EA2}" type="presParOf" srcId="{BEA89819-08B5-4B93-A41A-8E29F70DDE51}" destId="{D8F05E52-6370-4D5E-A00E-0D09DA1F2F2C}" srcOrd="1" destOrd="0" presId="urn:microsoft.com/office/officeart/2005/8/layout/hList7"/>
    <dgm:cxn modelId="{94F0BD6F-F3A1-4DF0-B5D0-B02A79992328}" type="presParOf" srcId="{D8F05E52-6370-4D5E-A00E-0D09DA1F2F2C}" destId="{20AD1BA4-B9A2-4263-95F4-C539139CEAC9}" srcOrd="0" destOrd="0" presId="urn:microsoft.com/office/officeart/2005/8/layout/hList7"/>
    <dgm:cxn modelId="{E206C5FF-6FFC-44E9-A549-BF63271863E0}" type="presParOf" srcId="{20AD1BA4-B9A2-4263-95F4-C539139CEAC9}" destId="{0164493A-A8CE-4413-BA5B-DD7FEA3F4EFE}" srcOrd="0" destOrd="0" presId="urn:microsoft.com/office/officeart/2005/8/layout/hList7"/>
    <dgm:cxn modelId="{F55625F8-1B87-4191-9A29-20F7FB3EAF25}" type="presParOf" srcId="{20AD1BA4-B9A2-4263-95F4-C539139CEAC9}" destId="{C6022225-362F-4805-AA21-35EA6A1E7918}" srcOrd="1" destOrd="0" presId="urn:microsoft.com/office/officeart/2005/8/layout/hList7"/>
    <dgm:cxn modelId="{F2AB17F6-7039-48E9-BA26-41E44CE31C0A}" type="presParOf" srcId="{20AD1BA4-B9A2-4263-95F4-C539139CEAC9}" destId="{80C9D15B-2789-4CEE-87BD-86633671878B}" srcOrd="2" destOrd="0" presId="urn:microsoft.com/office/officeart/2005/8/layout/hList7"/>
    <dgm:cxn modelId="{FCC52C81-4D3D-4912-93C8-E07C1E081BDD}" type="presParOf" srcId="{20AD1BA4-B9A2-4263-95F4-C539139CEAC9}" destId="{6303E951-3978-4096-8819-0555E9EBB53C}" srcOrd="3" destOrd="0" presId="urn:microsoft.com/office/officeart/2005/8/layout/hList7"/>
    <dgm:cxn modelId="{0CA78DAC-8D8B-40E6-88DC-B270021650FA}" type="presParOf" srcId="{D8F05E52-6370-4D5E-A00E-0D09DA1F2F2C}" destId="{8F41B493-1795-4EC6-AD68-5CCBEC334C2F}" srcOrd="1" destOrd="0" presId="urn:microsoft.com/office/officeart/2005/8/layout/hList7"/>
    <dgm:cxn modelId="{371A5F89-4E72-4A12-A67F-1482B6914A13}" type="presParOf" srcId="{D8F05E52-6370-4D5E-A00E-0D09DA1F2F2C}" destId="{AE353547-36BE-40FF-A2F4-9CDD456D9F9D}" srcOrd="2" destOrd="0" presId="urn:microsoft.com/office/officeart/2005/8/layout/hList7"/>
    <dgm:cxn modelId="{0C0F0CC4-E3FE-44AE-967D-C4F4637C3C2B}" type="presParOf" srcId="{AE353547-36BE-40FF-A2F4-9CDD456D9F9D}" destId="{01705B3D-B4C8-4AF5-B216-E9EE0FD96C98}" srcOrd="0" destOrd="0" presId="urn:microsoft.com/office/officeart/2005/8/layout/hList7"/>
    <dgm:cxn modelId="{1C217120-8A72-4C02-A793-64BC0C500592}" type="presParOf" srcId="{AE353547-36BE-40FF-A2F4-9CDD456D9F9D}" destId="{B2502F8C-53D1-4BC3-B67E-9A9BF01A48EE}" srcOrd="1" destOrd="0" presId="urn:microsoft.com/office/officeart/2005/8/layout/hList7"/>
    <dgm:cxn modelId="{AAFDA37C-2715-4D6A-BC77-611D07298019}" type="presParOf" srcId="{AE353547-36BE-40FF-A2F4-9CDD456D9F9D}" destId="{A48095E2-7F19-470E-9FED-C198C217CC43}" srcOrd="2" destOrd="0" presId="urn:microsoft.com/office/officeart/2005/8/layout/hList7"/>
    <dgm:cxn modelId="{CF4C0794-3C02-44F1-B7DF-30154432F906}" type="presParOf" srcId="{AE353547-36BE-40FF-A2F4-9CDD456D9F9D}" destId="{062BBEAD-3627-46AD-A739-3212E3512D41}" srcOrd="3" destOrd="0" presId="urn:microsoft.com/office/officeart/2005/8/layout/hList7"/>
    <dgm:cxn modelId="{AFD31AB6-F72C-4C35-83D2-3D072484D509}" type="presParOf" srcId="{D8F05E52-6370-4D5E-A00E-0D09DA1F2F2C}" destId="{C47CFE5B-8A52-4C1C-8DD9-37136B81C9B7}" srcOrd="3" destOrd="0" presId="urn:microsoft.com/office/officeart/2005/8/layout/hList7"/>
    <dgm:cxn modelId="{71E4EBF9-00F4-493E-A57A-0775F97176FB}" type="presParOf" srcId="{D8F05E52-6370-4D5E-A00E-0D09DA1F2F2C}" destId="{4B3292EE-9800-4367-A37A-44A57A1FFE4C}" srcOrd="4" destOrd="0" presId="urn:microsoft.com/office/officeart/2005/8/layout/hList7"/>
    <dgm:cxn modelId="{8E627B8B-32E9-4984-AB6A-5E387D046136}" type="presParOf" srcId="{4B3292EE-9800-4367-A37A-44A57A1FFE4C}" destId="{0E9D8F18-9860-4FE2-8CED-D71DE8513930}" srcOrd="0" destOrd="0" presId="urn:microsoft.com/office/officeart/2005/8/layout/hList7"/>
    <dgm:cxn modelId="{415CD084-4328-4A46-8BD8-D1D904A68C9C}" type="presParOf" srcId="{4B3292EE-9800-4367-A37A-44A57A1FFE4C}" destId="{BF4703E3-2E02-4264-AEDE-C8BDE082C72A}" srcOrd="1" destOrd="0" presId="urn:microsoft.com/office/officeart/2005/8/layout/hList7"/>
    <dgm:cxn modelId="{DCA610D6-7C86-4E85-B4EE-4807E470DC94}" type="presParOf" srcId="{4B3292EE-9800-4367-A37A-44A57A1FFE4C}" destId="{CDE70725-FF51-4574-B8D4-3AC9EA92E0FB}" srcOrd="2" destOrd="0" presId="urn:microsoft.com/office/officeart/2005/8/layout/hList7"/>
    <dgm:cxn modelId="{DA5082E6-DAFF-4B34-9AD7-C74FC27FF6AF}" type="presParOf" srcId="{4B3292EE-9800-4367-A37A-44A57A1FFE4C}" destId="{E9E55741-5267-49D8-880C-0A7EDF94471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FF456C-FF4E-4A8A-B4F6-47766A6C2C26}" type="doc">
      <dgm:prSet loTypeId="urn:microsoft.com/office/officeart/2005/8/layout/hList7" loCatId="list" qsTypeId="urn:microsoft.com/office/officeart/2005/8/quickstyle/3d6" qsCatId="3D" csTypeId="urn:microsoft.com/office/officeart/2005/8/colors/colorful1" csCatId="colorful" phldr="1"/>
      <dgm:spPr/>
    </dgm:pt>
    <dgm:pt modelId="{60D0E784-1574-480F-B41E-D5CA2AC7BA28}">
      <dgm:prSet phldrT="[Text]"/>
      <dgm:spPr/>
      <dgm:t>
        <a:bodyPr/>
        <a:lstStyle/>
        <a:p>
          <a:r>
            <a:rPr lang="en-US" dirty="0" smtClean="0"/>
            <a:t>berkumpulan, berpasangan dan individu</a:t>
          </a:r>
          <a:endParaRPr lang="en-US" dirty="0"/>
        </a:p>
      </dgm:t>
    </dgm:pt>
    <dgm:pt modelId="{9D94A329-9DB5-4A18-BF5E-9F013639CC7B}" type="parTrans" cxnId="{7F95EBB9-8A8B-45E7-B4E4-693149066C25}">
      <dgm:prSet/>
      <dgm:spPr/>
      <dgm:t>
        <a:bodyPr/>
        <a:lstStyle/>
        <a:p>
          <a:endParaRPr lang="en-US"/>
        </a:p>
      </dgm:t>
    </dgm:pt>
    <dgm:pt modelId="{827296ED-17C2-4EE8-8904-D26D79DD2FDD}" type="sibTrans" cxnId="{7F95EBB9-8A8B-45E7-B4E4-693149066C25}">
      <dgm:prSet/>
      <dgm:spPr/>
      <dgm:t>
        <a:bodyPr/>
        <a:lstStyle/>
        <a:p>
          <a:endParaRPr lang="en-US"/>
        </a:p>
      </dgm:t>
    </dgm:pt>
    <dgm:pt modelId="{21BA59BC-12C0-44CB-8886-5AB7D9DC1710}">
      <dgm:prSet phldrT="[Text]" custT="1"/>
      <dgm:spPr/>
      <dgm:t>
        <a:bodyPr/>
        <a:lstStyle/>
        <a:p>
          <a:r>
            <a:rPr lang="en-US" sz="2000" dirty="0" smtClean="0"/>
            <a:t>berkonsepkan dinding (wall) </a:t>
          </a:r>
          <a:r>
            <a:rPr lang="en-US" sz="2800" dirty="0" smtClean="0"/>
            <a:t>interaktif</a:t>
          </a:r>
          <a:endParaRPr lang="en-US" sz="2800" dirty="0"/>
        </a:p>
      </dgm:t>
    </dgm:pt>
    <dgm:pt modelId="{96A84291-DB74-4806-9E88-419418EE6994}" type="parTrans" cxnId="{E92E1F4D-24EA-47FF-AE92-BE6E150D4005}">
      <dgm:prSet/>
      <dgm:spPr/>
      <dgm:t>
        <a:bodyPr/>
        <a:lstStyle/>
        <a:p>
          <a:endParaRPr lang="en-US"/>
        </a:p>
      </dgm:t>
    </dgm:pt>
    <dgm:pt modelId="{207F8135-78CF-4A8C-B929-1E1725A1378A}" type="sibTrans" cxnId="{E92E1F4D-24EA-47FF-AE92-BE6E150D4005}">
      <dgm:prSet/>
      <dgm:spPr/>
      <dgm:t>
        <a:bodyPr/>
        <a:lstStyle/>
        <a:p>
          <a:endParaRPr lang="en-US"/>
        </a:p>
      </dgm:t>
    </dgm:pt>
    <dgm:pt modelId="{D4B78A91-7122-493A-BDF7-576F23EC87F5}">
      <dgm:prSet phldrT="[Text]"/>
      <dgm:spPr/>
      <dgm:t>
        <a:bodyPr/>
        <a:lstStyle/>
        <a:p>
          <a:r>
            <a:rPr lang="en-US" dirty="0" smtClean="0"/>
            <a:t>Penerapan nilai-nilai murni</a:t>
          </a:r>
          <a:endParaRPr lang="en-US" dirty="0"/>
        </a:p>
      </dgm:t>
    </dgm:pt>
    <dgm:pt modelId="{A336016B-1FA9-4E20-8BC8-19B7130DD6B7}" type="parTrans" cxnId="{78DDDAD4-FE8B-427E-ADC0-30F5194C124F}">
      <dgm:prSet/>
      <dgm:spPr/>
      <dgm:t>
        <a:bodyPr/>
        <a:lstStyle/>
        <a:p>
          <a:endParaRPr lang="en-US"/>
        </a:p>
      </dgm:t>
    </dgm:pt>
    <dgm:pt modelId="{8BCA138A-A9D8-402A-9B95-0F5FAC947B65}" type="sibTrans" cxnId="{78DDDAD4-FE8B-427E-ADC0-30F5194C124F}">
      <dgm:prSet/>
      <dgm:spPr/>
      <dgm:t>
        <a:bodyPr/>
        <a:lstStyle/>
        <a:p>
          <a:endParaRPr lang="en-US"/>
        </a:p>
      </dgm:t>
    </dgm:pt>
    <dgm:pt modelId="{BEA89819-08B5-4B93-A41A-8E29F70DDE51}" type="pres">
      <dgm:prSet presAssocID="{91FF456C-FF4E-4A8A-B4F6-47766A6C2C26}" presName="Name0" presStyleCnt="0">
        <dgm:presLayoutVars>
          <dgm:dir/>
          <dgm:resizeHandles val="exact"/>
        </dgm:presLayoutVars>
      </dgm:prSet>
      <dgm:spPr/>
    </dgm:pt>
    <dgm:pt modelId="{3E034437-1EBA-48C9-B18D-0A5B438B7380}" type="pres">
      <dgm:prSet presAssocID="{91FF456C-FF4E-4A8A-B4F6-47766A6C2C26}" presName="fgShape" presStyleLbl="fgShp" presStyleIdx="0" presStyleCnt="1"/>
      <dgm:spPr/>
    </dgm:pt>
    <dgm:pt modelId="{D8F05E52-6370-4D5E-A00E-0D09DA1F2F2C}" type="pres">
      <dgm:prSet presAssocID="{91FF456C-FF4E-4A8A-B4F6-47766A6C2C26}" presName="linComp" presStyleCnt="0"/>
      <dgm:spPr/>
    </dgm:pt>
    <dgm:pt modelId="{20AD1BA4-B9A2-4263-95F4-C539139CEAC9}" type="pres">
      <dgm:prSet presAssocID="{60D0E784-1574-480F-B41E-D5CA2AC7BA28}" presName="compNode" presStyleCnt="0"/>
      <dgm:spPr/>
    </dgm:pt>
    <dgm:pt modelId="{0164493A-A8CE-4413-BA5B-DD7FEA3F4EFE}" type="pres">
      <dgm:prSet presAssocID="{60D0E784-1574-480F-B41E-D5CA2AC7BA28}" presName="bkgdShape" presStyleLbl="node1" presStyleIdx="0" presStyleCnt="3"/>
      <dgm:spPr/>
      <dgm:t>
        <a:bodyPr/>
        <a:lstStyle/>
        <a:p>
          <a:endParaRPr lang="en-US"/>
        </a:p>
      </dgm:t>
    </dgm:pt>
    <dgm:pt modelId="{C6022225-362F-4805-AA21-35EA6A1E7918}" type="pres">
      <dgm:prSet presAssocID="{60D0E784-1574-480F-B41E-D5CA2AC7BA2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C9D15B-2789-4CEE-87BD-86633671878B}" type="pres">
      <dgm:prSet presAssocID="{60D0E784-1574-480F-B41E-D5CA2AC7BA28}" presName="invisiNode" presStyleLbl="node1" presStyleIdx="0" presStyleCnt="3"/>
      <dgm:spPr/>
    </dgm:pt>
    <dgm:pt modelId="{6303E951-3978-4096-8819-0555E9EBB53C}" type="pres">
      <dgm:prSet presAssocID="{60D0E784-1574-480F-B41E-D5CA2AC7BA28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8F41B493-1795-4EC6-AD68-5CCBEC334C2F}" type="pres">
      <dgm:prSet presAssocID="{827296ED-17C2-4EE8-8904-D26D79DD2FD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E353547-36BE-40FF-A2F4-9CDD456D9F9D}" type="pres">
      <dgm:prSet presAssocID="{21BA59BC-12C0-44CB-8886-5AB7D9DC1710}" presName="compNode" presStyleCnt="0"/>
      <dgm:spPr/>
    </dgm:pt>
    <dgm:pt modelId="{01705B3D-B4C8-4AF5-B216-E9EE0FD96C98}" type="pres">
      <dgm:prSet presAssocID="{21BA59BC-12C0-44CB-8886-5AB7D9DC1710}" presName="bkgdShape" presStyleLbl="node1" presStyleIdx="1" presStyleCnt="3"/>
      <dgm:spPr/>
      <dgm:t>
        <a:bodyPr/>
        <a:lstStyle/>
        <a:p>
          <a:endParaRPr lang="en-US"/>
        </a:p>
      </dgm:t>
    </dgm:pt>
    <dgm:pt modelId="{B2502F8C-53D1-4BC3-B67E-9A9BF01A48EE}" type="pres">
      <dgm:prSet presAssocID="{21BA59BC-12C0-44CB-8886-5AB7D9DC171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095E2-7F19-470E-9FED-C198C217CC43}" type="pres">
      <dgm:prSet presAssocID="{21BA59BC-12C0-44CB-8886-5AB7D9DC1710}" presName="invisiNode" presStyleLbl="node1" presStyleIdx="1" presStyleCnt="3"/>
      <dgm:spPr/>
    </dgm:pt>
    <dgm:pt modelId="{062BBEAD-3627-46AD-A739-3212E3512D41}" type="pres">
      <dgm:prSet presAssocID="{21BA59BC-12C0-44CB-8886-5AB7D9DC1710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C47CFE5B-8A52-4C1C-8DD9-37136B81C9B7}" type="pres">
      <dgm:prSet presAssocID="{207F8135-78CF-4A8C-B929-1E1725A1378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B3292EE-9800-4367-A37A-44A57A1FFE4C}" type="pres">
      <dgm:prSet presAssocID="{D4B78A91-7122-493A-BDF7-576F23EC87F5}" presName="compNode" presStyleCnt="0"/>
      <dgm:spPr/>
    </dgm:pt>
    <dgm:pt modelId="{0E9D8F18-9860-4FE2-8CED-D71DE8513930}" type="pres">
      <dgm:prSet presAssocID="{D4B78A91-7122-493A-BDF7-576F23EC87F5}" presName="bkgdShape" presStyleLbl="node1" presStyleIdx="2" presStyleCnt="3"/>
      <dgm:spPr/>
      <dgm:t>
        <a:bodyPr/>
        <a:lstStyle/>
        <a:p>
          <a:endParaRPr lang="en-US"/>
        </a:p>
      </dgm:t>
    </dgm:pt>
    <dgm:pt modelId="{BF4703E3-2E02-4264-AEDE-C8BDE082C72A}" type="pres">
      <dgm:prSet presAssocID="{D4B78A91-7122-493A-BDF7-576F23EC87F5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70725-FF51-4574-B8D4-3AC9EA92E0FB}" type="pres">
      <dgm:prSet presAssocID="{D4B78A91-7122-493A-BDF7-576F23EC87F5}" presName="invisiNode" presStyleLbl="node1" presStyleIdx="2" presStyleCnt="3"/>
      <dgm:spPr/>
    </dgm:pt>
    <dgm:pt modelId="{E9E55741-5267-49D8-880C-0A7EDF944716}" type="pres">
      <dgm:prSet presAssocID="{D4B78A91-7122-493A-BDF7-576F23EC87F5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</dgm:ptLst>
  <dgm:cxnLst>
    <dgm:cxn modelId="{78DDDAD4-FE8B-427E-ADC0-30F5194C124F}" srcId="{91FF456C-FF4E-4A8A-B4F6-47766A6C2C26}" destId="{D4B78A91-7122-493A-BDF7-576F23EC87F5}" srcOrd="2" destOrd="0" parTransId="{A336016B-1FA9-4E20-8BC8-19B7130DD6B7}" sibTransId="{8BCA138A-A9D8-402A-9B95-0F5FAC947B65}"/>
    <dgm:cxn modelId="{453D22CD-9DF5-439E-9A91-0FC7D4F66B1A}" type="presOf" srcId="{D4B78A91-7122-493A-BDF7-576F23EC87F5}" destId="{BF4703E3-2E02-4264-AEDE-C8BDE082C72A}" srcOrd="1" destOrd="0" presId="urn:microsoft.com/office/officeart/2005/8/layout/hList7"/>
    <dgm:cxn modelId="{C76419AB-BE37-40F6-8C17-37AE0BA4F00E}" type="presOf" srcId="{21BA59BC-12C0-44CB-8886-5AB7D9DC1710}" destId="{01705B3D-B4C8-4AF5-B216-E9EE0FD96C98}" srcOrd="0" destOrd="0" presId="urn:microsoft.com/office/officeart/2005/8/layout/hList7"/>
    <dgm:cxn modelId="{D7DBC858-3397-4DAA-AC84-736F3E8F33D9}" type="presOf" srcId="{60D0E784-1574-480F-B41E-D5CA2AC7BA28}" destId="{0164493A-A8CE-4413-BA5B-DD7FEA3F4EFE}" srcOrd="0" destOrd="0" presId="urn:microsoft.com/office/officeart/2005/8/layout/hList7"/>
    <dgm:cxn modelId="{1ECC3BEC-51E8-4471-8A8E-D99A71E1B578}" type="presOf" srcId="{827296ED-17C2-4EE8-8904-D26D79DD2FDD}" destId="{8F41B493-1795-4EC6-AD68-5CCBEC334C2F}" srcOrd="0" destOrd="0" presId="urn:microsoft.com/office/officeart/2005/8/layout/hList7"/>
    <dgm:cxn modelId="{E92E1F4D-24EA-47FF-AE92-BE6E150D4005}" srcId="{91FF456C-FF4E-4A8A-B4F6-47766A6C2C26}" destId="{21BA59BC-12C0-44CB-8886-5AB7D9DC1710}" srcOrd="1" destOrd="0" parTransId="{96A84291-DB74-4806-9E88-419418EE6994}" sibTransId="{207F8135-78CF-4A8C-B929-1E1725A1378A}"/>
    <dgm:cxn modelId="{2645493A-B056-46FD-9E3C-B0C41D4B4828}" type="presOf" srcId="{D4B78A91-7122-493A-BDF7-576F23EC87F5}" destId="{0E9D8F18-9860-4FE2-8CED-D71DE8513930}" srcOrd="0" destOrd="0" presId="urn:microsoft.com/office/officeart/2005/8/layout/hList7"/>
    <dgm:cxn modelId="{51672BFA-3B38-4127-87CB-EA49EDCDCDC4}" type="presOf" srcId="{60D0E784-1574-480F-B41E-D5CA2AC7BA28}" destId="{C6022225-362F-4805-AA21-35EA6A1E7918}" srcOrd="1" destOrd="0" presId="urn:microsoft.com/office/officeart/2005/8/layout/hList7"/>
    <dgm:cxn modelId="{7F95EBB9-8A8B-45E7-B4E4-693149066C25}" srcId="{91FF456C-FF4E-4A8A-B4F6-47766A6C2C26}" destId="{60D0E784-1574-480F-B41E-D5CA2AC7BA28}" srcOrd="0" destOrd="0" parTransId="{9D94A329-9DB5-4A18-BF5E-9F013639CC7B}" sibTransId="{827296ED-17C2-4EE8-8904-D26D79DD2FDD}"/>
    <dgm:cxn modelId="{8244FC09-B5AE-464E-95C4-40BC1A96EC64}" type="presOf" srcId="{207F8135-78CF-4A8C-B929-1E1725A1378A}" destId="{C47CFE5B-8A52-4C1C-8DD9-37136B81C9B7}" srcOrd="0" destOrd="0" presId="urn:microsoft.com/office/officeart/2005/8/layout/hList7"/>
    <dgm:cxn modelId="{94118A5E-897E-4F0D-ACE1-55531F384D63}" type="presOf" srcId="{21BA59BC-12C0-44CB-8886-5AB7D9DC1710}" destId="{B2502F8C-53D1-4BC3-B67E-9A9BF01A48EE}" srcOrd="1" destOrd="0" presId="urn:microsoft.com/office/officeart/2005/8/layout/hList7"/>
    <dgm:cxn modelId="{8FA0D975-E5E1-42CD-8E21-9C41A91A15FA}" type="presOf" srcId="{91FF456C-FF4E-4A8A-B4F6-47766A6C2C26}" destId="{BEA89819-08B5-4B93-A41A-8E29F70DDE51}" srcOrd="0" destOrd="0" presId="urn:microsoft.com/office/officeart/2005/8/layout/hList7"/>
    <dgm:cxn modelId="{69AA3B77-3ED8-4C15-BBA2-2448EF1FCFC2}" type="presParOf" srcId="{BEA89819-08B5-4B93-A41A-8E29F70DDE51}" destId="{3E034437-1EBA-48C9-B18D-0A5B438B7380}" srcOrd="0" destOrd="0" presId="urn:microsoft.com/office/officeart/2005/8/layout/hList7"/>
    <dgm:cxn modelId="{61CDA29E-637A-4202-8CF1-81A9CA679A3A}" type="presParOf" srcId="{BEA89819-08B5-4B93-A41A-8E29F70DDE51}" destId="{D8F05E52-6370-4D5E-A00E-0D09DA1F2F2C}" srcOrd="1" destOrd="0" presId="urn:microsoft.com/office/officeart/2005/8/layout/hList7"/>
    <dgm:cxn modelId="{8708DE3F-8993-411F-BC46-67D462BDD5BB}" type="presParOf" srcId="{D8F05E52-6370-4D5E-A00E-0D09DA1F2F2C}" destId="{20AD1BA4-B9A2-4263-95F4-C539139CEAC9}" srcOrd="0" destOrd="0" presId="urn:microsoft.com/office/officeart/2005/8/layout/hList7"/>
    <dgm:cxn modelId="{7CC719FA-6488-4A53-AE6A-0A8F08DBFE69}" type="presParOf" srcId="{20AD1BA4-B9A2-4263-95F4-C539139CEAC9}" destId="{0164493A-A8CE-4413-BA5B-DD7FEA3F4EFE}" srcOrd="0" destOrd="0" presId="urn:microsoft.com/office/officeart/2005/8/layout/hList7"/>
    <dgm:cxn modelId="{7D572BF2-ABB7-420D-9F6F-EA36845B2A17}" type="presParOf" srcId="{20AD1BA4-B9A2-4263-95F4-C539139CEAC9}" destId="{C6022225-362F-4805-AA21-35EA6A1E7918}" srcOrd="1" destOrd="0" presId="urn:microsoft.com/office/officeart/2005/8/layout/hList7"/>
    <dgm:cxn modelId="{077FC6B9-776D-4E52-BDED-687ADBF300FC}" type="presParOf" srcId="{20AD1BA4-B9A2-4263-95F4-C539139CEAC9}" destId="{80C9D15B-2789-4CEE-87BD-86633671878B}" srcOrd="2" destOrd="0" presId="urn:microsoft.com/office/officeart/2005/8/layout/hList7"/>
    <dgm:cxn modelId="{7FF87F87-7A3F-4ACD-A03B-91891C2E4507}" type="presParOf" srcId="{20AD1BA4-B9A2-4263-95F4-C539139CEAC9}" destId="{6303E951-3978-4096-8819-0555E9EBB53C}" srcOrd="3" destOrd="0" presId="urn:microsoft.com/office/officeart/2005/8/layout/hList7"/>
    <dgm:cxn modelId="{1293DD16-95BF-4678-B7E2-DD31D2054E5B}" type="presParOf" srcId="{D8F05E52-6370-4D5E-A00E-0D09DA1F2F2C}" destId="{8F41B493-1795-4EC6-AD68-5CCBEC334C2F}" srcOrd="1" destOrd="0" presId="urn:microsoft.com/office/officeart/2005/8/layout/hList7"/>
    <dgm:cxn modelId="{9CAC8CB3-C576-419B-B2B3-4F7350130F5F}" type="presParOf" srcId="{D8F05E52-6370-4D5E-A00E-0D09DA1F2F2C}" destId="{AE353547-36BE-40FF-A2F4-9CDD456D9F9D}" srcOrd="2" destOrd="0" presId="urn:microsoft.com/office/officeart/2005/8/layout/hList7"/>
    <dgm:cxn modelId="{96F5856F-E426-416E-98C3-D45E5398D5F1}" type="presParOf" srcId="{AE353547-36BE-40FF-A2F4-9CDD456D9F9D}" destId="{01705B3D-B4C8-4AF5-B216-E9EE0FD96C98}" srcOrd="0" destOrd="0" presId="urn:microsoft.com/office/officeart/2005/8/layout/hList7"/>
    <dgm:cxn modelId="{F7979CE4-9146-4105-B284-11BD034EB98E}" type="presParOf" srcId="{AE353547-36BE-40FF-A2F4-9CDD456D9F9D}" destId="{B2502F8C-53D1-4BC3-B67E-9A9BF01A48EE}" srcOrd="1" destOrd="0" presId="urn:microsoft.com/office/officeart/2005/8/layout/hList7"/>
    <dgm:cxn modelId="{AA3BA158-413B-4074-8D3F-85214B9D3434}" type="presParOf" srcId="{AE353547-36BE-40FF-A2F4-9CDD456D9F9D}" destId="{A48095E2-7F19-470E-9FED-C198C217CC43}" srcOrd="2" destOrd="0" presId="urn:microsoft.com/office/officeart/2005/8/layout/hList7"/>
    <dgm:cxn modelId="{9186ED0E-FCC4-4AC2-9F86-8DED6945D4CD}" type="presParOf" srcId="{AE353547-36BE-40FF-A2F4-9CDD456D9F9D}" destId="{062BBEAD-3627-46AD-A739-3212E3512D41}" srcOrd="3" destOrd="0" presId="urn:microsoft.com/office/officeart/2005/8/layout/hList7"/>
    <dgm:cxn modelId="{914063B3-B3F2-4A3D-9604-FA7B16883219}" type="presParOf" srcId="{D8F05E52-6370-4D5E-A00E-0D09DA1F2F2C}" destId="{C47CFE5B-8A52-4C1C-8DD9-37136B81C9B7}" srcOrd="3" destOrd="0" presId="urn:microsoft.com/office/officeart/2005/8/layout/hList7"/>
    <dgm:cxn modelId="{78800EE4-B858-41D7-8D13-289443BED1FC}" type="presParOf" srcId="{D8F05E52-6370-4D5E-A00E-0D09DA1F2F2C}" destId="{4B3292EE-9800-4367-A37A-44A57A1FFE4C}" srcOrd="4" destOrd="0" presId="urn:microsoft.com/office/officeart/2005/8/layout/hList7"/>
    <dgm:cxn modelId="{840935F9-DBFE-47D8-90B0-9026C6A27B3A}" type="presParOf" srcId="{4B3292EE-9800-4367-A37A-44A57A1FFE4C}" destId="{0E9D8F18-9860-4FE2-8CED-D71DE8513930}" srcOrd="0" destOrd="0" presId="urn:microsoft.com/office/officeart/2005/8/layout/hList7"/>
    <dgm:cxn modelId="{1C6A8E9B-FBA7-4C99-8700-F0CAA1B05E15}" type="presParOf" srcId="{4B3292EE-9800-4367-A37A-44A57A1FFE4C}" destId="{BF4703E3-2E02-4264-AEDE-C8BDE082C72A}" srcOrd="1" destOrd="0" presId="urn:microsoft.com/office/officeart/2005/8/layout/hList7"/>
    <dgm:cxn modelId="{3B78BAD7-A483-449B-BF0F-440EA7C4843A}" type="presParOf" srcId="{4B3292EE-9800-4367-A37A-44A57A1FFE4C}" destId="{CDE70725-FF51-4574-B8D4-3AC9EA92E0FB}" srcOrd="2" destOrd="0" presId="urn:microsoft.com/office/officeart/2005/8/layout/hList7"/>
    <dgm:cxn modelId="{ECEBFBA4-6C62-4C29-9AAD-D598FBDD5833}" type="presParOf" srcId="{4B3292EE-9800-4367-A37A-44A57A1FFE4C}" destId="{E9E55741-5267-49D8-880C-0A7EDF94471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4A341B-BC3B-4F42-813A-7D1336DB22C3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7E583EC-F527-4792-8D82-5D87F6C218A6}">
      <dgm:prSet phldrT="[Text]"/>
      <dgm:spPr/>
      <dgm:t>
        <a:bodyPr/>
        <a:lstStyle/>
        <a:p>
          <a:r>
            <a:rPr lang="en-US" dirty="0" smtClean="0"/>
            <a:t>Menguasai kemahiran 1-32 dalam BM Pemulihan Khas</a:t>
          </a:r>
          <a:endParaRPr lang="en-US" dirty="0"/>
        </a:p>
      </dgm:t>
    </dgm:pt>
    <dgm:pt modelId="{36CA7AB7-9125-4298-B992-7029468ED85A}" type="parTrans" cxnId="{7D2FC60E-1E83-421B-9227-C6997114CC2D}">
      <dgm:prSet/>
      <dgm:spPr/>
      <dgm:t>
        <a:bodyPr/>
        <a:lstStyle/>
        <a:p>
          <a:endParaRPr lang="en-US"/>
        </a:p>
      </dgm:t>
    </dgm:pt>
    <dgm:pt modelId="{87FA6A34-502F-4BFD-ABAC-E1B887BBE53B}" type="sibTrans" cxnId="{7D2FC60E-1E83-421B-9227-C6997114CC2D}">
      <dgm:prSet/>
      <dgm:spPr/>
      <dgm:t>
        <a:bodyPr/>
        <a:lstStyle/>
        <a:p>
          <a:endParaRPr lang="en-US"/>
        </a:p>
      </dgm:t>
    </dgm:pt>
    <dgm:pt modelId="{ACD1D7B9-0A66-4271-A751-C5F9A8CAF3CC}">
      <dgm:prSet phldrT="[Text]"/>
      <dgm:spPr/>
      <dgm:t>
        <a:bodyPr/>
        <a:lstStyle/>
        <a:p>
          <a:r>
            <a:rPr lang="en-US" dirty="0" smtClean="0"/>
            <a:t>Meningkatkan minat murid mengikuti kelas Pemulihan Khas</a:t>
          </a:r>
          <a:endParaRPr lang="en-US" dirty="0"/>
        </a:p>
      </dgm:t>
    </dgm:pt>
    <dgm:pt modelId="{CCF86650-EC4D-45CC-BD51-B0D6A46FE72A}" type="parTrans" cxnId="{81799912-E4F7-4DF5-892A-683B16CAD031}">
      <dgm:prSet/>
      <dgm:spPr/>
      <dgm:t>
        <a:bodyPr/>
        <a:lstStyle/>
        <a:p>
          <a:endParaRPr lang="en-US"/>
        </a:p>
      </dgm:t>
    </dgm:pt>
    <dgm:pt modelId="{61D20611-52A3-43A6-8D45-19F78848546C}" type="sibTrans" cxnId="{81799912-E4F7-4DF5-892A-683B16CAD031}">
      <dgm:prSet/>
      <dgm:spPr/>
      <dgm:t>
        <a:bodyPr/>
        <a:lstStyle/>
        <a:p>
          <a:endParaRPr lang="en-US"/>
        </a:p>
      </dgm:t>
    </dgm:pt>
    <dgm:pt modelId="{22446BDD-D212-4CA6-B8CF-C18727B6FE33}">
      <dgm:prSet phldrT="[Text]"/>
      <dgm:spPr/>
      <dgm:t>
        <a:bodyPr/>
        <a:lstStyle/>
        <a:p>
          <a:r>
            <a:rPr lang="en-US" dirty="0" err="1" smtClean="0"/>
            <a:t>Mengfokuskan</a:t>
          </a:r>
          <a:r>
            <a:rPr lang="en-US" dirty="0" smtClean="0"/>
            <a:t> kepada murid yang mempunyai masalah </a:t>
          </a:r>
          <a:r>
            <a:rPr lang="en-US" dirty="0" err="1" smtClean="0"/>
            <a:t>pembelaran</a:t>
          </a:r>
          <a:r>
            <a:rPr lang="en-US" dirty="0" smtClean="0"/>
            <a:t> </a:t>
          </a:r>
          <a:r>
            <a:rPr lang="en-US" dirty="0" err="1" smtClean="0"/>
            <a:t>disleksia</a:t>
          </a:r>
          <a:r>
            <a:rPr lang="en-US" dirty="0" smtClean="0"/>
            <a:t> dan ‘mild </a:t>
          </a:r>
          <a:r>
            <a:rPr lang="en-US" dirty="0" err="1" smtClean="0"/>
            <a:t>hyperaktif</a:t>
          </a:r>
          <a:r>
            <a:rPr lang="en-US" dirty="0" smtClean="0"/>
            <a:t>’</a:t>
          </a:r>
          <a:endParaRPr lang="en-US" dirty="0"/>
        </a:p>
      </dgm:t>
    </dgm:pt>
    <dgm:pt modelId="{E53B8248-3C1C-4AFC-9135-C41DD8D2275A}" type="parTrans" cxnId="{29E3DF4D-4C12-4609-ABB6-5D64447479D0}">
      <dgm:prSet/>
      <dgm:spPr/>
      <dgm:t>
        <a:bodyPr/>
        <a:lstStyle/>
        <a:p>
          <a:endParaRPr lang="en-US"/>
        </a:p>
      </dgm:t>
    </dgm:pt>
    <dgm:pt modelId="{18032BD6-3EB2-45D7-AF57-A1F555F7FC89}" type="sibTrans" cxnId="{29E3DF4D-4C12-4609-ABB6-5D64447479D0}">
      <dgm:prSet/>
      <dgm:spPr/>
      <dgm:t>
        <a:bodyPr/>
        <a:lstStyle/>
        <a:p>
          <a:endParaRPr lang="en-US"/>
        </a:p>
      </dgm:t>
    </dgm:pt>
    <dgm:pt modelId="{F70B566C-66B5-4075-91FC-D093B3F197DD}" type="pres">
      <dgm:prSet presAssocID="{574A341B-BC3B-4F42-813A-7D1336DB22C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7358D7-C19A-4FC4-8146-5E3628A9D21F}" type="pres">
      <dgm:prSet presAssocID="{D7E583EC-F527-4792-8D82-5D87F6C218A6}" presName="comp" presStyleCnt="0"/>
      <dgm:spPr/>
    </dgm:pt>
    <dgm:pt modelId="{511B0BBA-1F8B-43FC-8827-D2FC0DC3B9D9}" type="pres">
      <dgm:prSet presAssocID="{D7E583EC-F527-4792-8D82-5D87F6C218A6}" presName="box" presStyleLbl="node1" presStyleIdx="0" presStyleCnt="3"/>
      <dgm:spPr/>
      <dgm:t>
        <a:bodyPr/>
        <a:lstStyle/>
        <a:p>
          <a:endParaRPr lang="en-US"/>
        </a:p>
      </dgm:t>
    </dgm:pt>
    <dgm:pt modelId="{C56DCCC9-6954-42EF-B160-DADEFEBCA549}" type="pres">
      <dgm:prSet presAssocID="{D7E583EC-F527-4792-8D82-5D87F6C218A6}" presName="img" presStyleLbl="fgImgPlace1" presStyleIdx="0" presStyleCnt="3" custAng="5400000" custScaleX="63768" custScaleY="1175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ABD30BEA-6378-4002-BD12-927EA93BF6FA}" type="pres">
      <dgm:prSet presAssocID="{D7E583EC-F527-4792-8D82-5D87F6C218A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7AE4F-F6AF-48FF-98FF-05E35E581F74}" type="pres">
      <dgm:prSet presAssocID="{87FA6A34-502F-4BFD-ABAC-E1B887BBE53B}" presName="spacer" presStyleCnt="0"/>
      <dgm:spPr/>
    </dgm:pt>
    <dgm:pt modelId="{9F5ADFEC-E774-4D5B-9339-ACF416681B73}" type="pres">
      <dgm:prSet presAssocID="{ACD1D7B9-0A66-4271-A751-C5F9A8CAF3CC}" presName="comp" presStyleCnt="0"/>
      <dgm:spPr/>
    </dgm:pt>
    <dgm:pt modelId="{B51D511A-E4EB-4DC5-BA3D-5E1022F2CBDF}" type="pres">
      <dgm:prSet presAssocID="{ACD1D7B9-0A66-4271-A751-C5F9A8CAF3CC}" presName="box" presStyleLbl="node1" presStyleIdx="1" presStyleCnt="3"/>
      <dgm:spPr/>
      <dgm:t>
        <a:bodyPr/>
        <a:lstStyle/>
        <a:p>
          <a:endParaRPr lang="en-US"/>
        </a:p>
      </dgm:t>
    </dgm:pt>
    <dgm:pt modelId="{FA9B494F-0AA7-4484-9E7D-9C73E8331737}" type="pres">
      <dgm:prSet presAssocID="{ACD1D7B9-0A66-4271-A751-C5F9A8CAF3CC}" presName="img" presStyleLbl="fgImgPlace1" presStyleIdx="1" presStyleCnt="3" custAng="5400000" custScaleX="66667" custScaleY="13633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EC7D0C65-BD12-485C-8DA8-F2C284ECC83F}" type="pres">
      <dgm:prSet presAssocID="{ACD1D7B9-0A66-4271-A751-C5F9A8CAF3C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A355ED-6DCC-42FC-A67C-ECA4CFBEB713}" type="pres">
      <dgm:prSet presAssocID="{61D20611-52A3-43A6-8D45-19F78848546C}" presName="spacer" presStyleCnt="0"/>
      <dgm:spPr/>
    </dgm:pt>
    <dgm:pt modelId="{C30DF09F-5F76-41F9-A450-7BBF7E28DD89}" type="pres">
      <dgm:prSet presAssocID="{22446BDD-D212-4CA6-B8CF-C18727B6FE33}" presName="comp" presStyleCnt="0"/>
      <dgm:spPr/>
    </dgm:pt>
    <dgm:pt modelId="{B3C63CA2-56F0-45FE-82FD-13FC15BBBAF1}" type="pres">
      <dgm:prSet presAssocID="{22446BDD-D212-4CA6-B8CF-C18727B6FE33}" presName="box" presStyleLbl="node1" presStyleIdx="2" presStyleCnt="3"/>
      <dgm:spPr/>
      <dgm:t>
        <a:bodyPr/>
        <a:lstStyle/>
        <a:p>
          <a:endParaRPr lang="en-US"/>
        </a:p>
      </dgm:t>
    </dgm:pt>
    <dgm:pt modelId="{F2F8B49B-F3C8-4141-B803-6DABACA5F038}" type="pres">
      <dgm:prSet presAssocID="{22446BDD-D212-4CA6-B8CF-C18727B6FE33}" presName="img" presStyleLbl="fgImgPlace1" presStyleIdx="2" presStyleCnt="3" custScaleX="7101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3000" b="-103000"/>
          </a:stretch>
        </a:blipFill>
      </dgm:spPr>
    </dgm:pt>
    <dgm:pt modelId="{572E871B-5F00-4FB2-AB55-730C0F7F2F6B}" type="pres">
      <dgm:prSet presAssocID="{22446BDD-D212-4CA6-B8CF-C18727B6FE3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BB7D22-A80C-46CF-ADFD-BAF4F8FFB429}" type="presOf" srcId="{22446BDD-D212-4CA6-B8CF-C18727B6FE33}" destId="{B3C63CA2-56F0-45FE-82FD-13FC15BBBAF1}" srcOrd="0" destOrd="0" presId="urn:microsoft.com/office/officeart/2005/8/layout/vList4"/>
    <dgm:cxn modelId="{7D2FC60E-1E83-421B-9227-C6997114CC2D}" srcId="{574A341B-BC3B-4F42-813A-7D1336DB22C3}" destId="{D7E583EC-F527-4792-8D82-5D87F6C218A6}" srcOrd="0" destOrd="0" parTransId="{36CA7AB7-9125-4298-B992-7029468ED85A}" sibTransId="{87FA6A34-502F-4BFD-ABAC-E1B887BBE53B}"/>
    <dgm:cxn modelId="{1F018E9A-024E-4254-8FEF-C1AC41839239}" type="presOf" srcId="{ACD1D7B9-0A66-4271-A751-C5F9A8CAF3CC}" destId="{B51D511A-E4EB-4DC5-BA3D-5E1022F2CBDF}" srcOrd="0" destOrd="0" presId="urn:microsoft.com/office/officeart/2005/8/layout/vList4"/>
    <dgm:cxn modelId="{1383FEED-7CDF-4C94-9F41-E636CBDE33DE}" type="presOf" srcId="{ACD1D7B9-0A66-4271-A751-C5F9A8CAF3CC}" destId="{EC7D0C65-BD12-485C-8DA8-F2C284ECC83F}" srcOrd="1" destOrd="0" presId="urn:microsoft.com/office/officeart/2005/8/layout/vList4"/>
    <dgm:cxn modelId="{1A4428F8-90C6-412B-84F0-CA1EB53E041A}" type="presOf" srcId="{D7E583EC-F527-4792-8D82-5D87F6C218A6}" destId="{ABD30BEA-6378-4002-BD12-927EA93BF6FA}" srcOrd="1" destOrd="0" presId="urn:microsoft.com/office/officeart/2005/8/layout/vList4"/>
    <dgm:cxn modelId="{8885D715-4471-4B4D-B270-B534B0C5EA1B}" type="presOf" srcId="{574A341B-BC3B-4F42-813A-7D1336DB22C3}" destId="{F70B566C-66B5-4075-91FC-D093B3F197DD}" srcOrd="0" destOrd="0" presId="urn:microsoft.com/office/officeart/2005/8/layout/vList4"/>
    <dgm:cxn modelId="{81799912-E4F7-4DF5-892A-683B16CAD031}" srcId="{574A341B-BC3B-4F42-813A-7D1336DB22C3}" destId="{ACD1D7B9-0A66-4271-A751-C5F9A8CAF3CC}" srcOrd="1" destOrd="0" parTransId="{CCF86650-EC4D-45CC-BD51-B0D6A46FE72A}" sibTransId="{61D20611-52A3-43A6-8D45-19F78848546C}"/>
    <dgm:cxn modelId="{9EA6A48A-879D-427D-99CF-66321AFEAB9B}" type="presOf" srcId="{22446BDD-D212-4CA6-B8CF-C18727B6FE33}" destId="{572E871B-5F00-4FB2-AB55-730C0F7F2F6B}" srcOrd="1" destOrd="0" presId="urn:microsoft.com/office/officeart/2005/8/layout/vList4"/>
    <dgm:cxn modelId="{29E3DF4D-4C12-4609-ABB6-5D64447479D0}" srcId="{574A341B-BC3B-4F42-813A-7D1336DB22C3}" destId="{22446BDD-D212-4CA6-B8CF-C18727B6FE33}" srcOrd="2" destOrd="0" parTransId="{E53B8248-3C1C-4AFC-9135-C41DD8D2275A}" sibTransId="{18032BD6-3EB2-45D7-AF57-A1F555F7FC89}"/>
    <dgm:cxn modelId="{B8F39C25-1D38-47C3-BA6A-552D87D9A04C}" type="presOf" srcId="{D7E583EC-F527-4792-8D82-5D87F6C218A6}" destId="{511B0BBA-1F8B-43FC-8827-D2FC0DC3B9D9}" srcOrd="0" destOrd="0" presId="urn:microsoft.com/office/officeart/2005/8/layout/vList4"/>
    <dgm:cxn modelId="{F9339A46-372E-4370-818E-AE4E08061965}" type="presParOf" srcId="{F70B566C-66B5-4075-91FC-D093B3F197DD}" destId="{507358D7-C19A-4FC4-8146-5E3628A9D21F}" srcOrd="0" destOrd="0" presId="urn:microsoft.com/office/officeart/2005/8/layout/vList4"/>
    <dgm:cxn modelId="{858B9E17-A788-4EF8-8AB1-F572803593D5}" type="presParOf" srcId="{507358D7-C19A-4FC4-8146-5E3628A9D21F}" destId="{511B0BBA-1F8B-43FC-8827-D2FC0DC3B9D9}" srcOrd="0" destOrd="0" presId="urn:microsoft.com/office/officeart/2005/8/layout/vList4"/>
    <dgm:cxn modelId="{ADBB7270-EC4E-4105-B41B-62D3683457A8}" type="presParOf" srcId="{507358D7-C19A-4FC4-8146-5E3628A9D21F}" destId="{C56DCCC9-6954-42EF-B160-DADEFEBCA549}" srcOrd="1" destOrd="0" presId="urn:microsoft.com/office/officeart/2005/8/layout/vList4"/>
    <dgm:cxn modelId="{94750E17-A8B4-41C9-98CA-82C5CD666CB0}" type="presParOf" srcId="{507358D7-C19A-4FC4-8146-5E3628A9D21F}" destId="{ABD30BEA-6378-4002-BD12-927EA93BF6FA}" srcOrd="2" destOrd="0" presId="urn:microsoft.com/office/officeart/2005/8/layout/vList4"/>
    <dgm:cxn modelId="{D74988CA-7594-45D1-9485-AED6B1E6CF4E}" type="presParOf" srcId="{F70B566C-66B5-4075-91FC-D093B3F197DD}" destId="{0367AE4F-F6AF-48FF-98FF-05E35E581F74}" srcOrd="1" destOrd="0" presId="urn:microsoft.com/office/officeart/2005/8/layout/vList4"/>
    <dgm:cxn modelId="{1D07C297-2921-4BF3-AB62-28AAE108A2CC}" type="presParOf" srcId="{F70B566C-66B5-4075-91FC-D093B3F197DD}" destId="{9F5ADFEC-E774-4D5B-9339-ACF416681B73}" srcOrd="2" destOrd="0" presId="urn:microsoft.com/office/officeart/2005/8/layout/vList4"/>
    <dgm:cxn modelId="{7958CD7E-B318-4891-B0AA-2A6D99D9189C}" type="presParOf" srcId="{9F5ADFEC-E774-4D5B-9339-ACF416681B73}" destId="{B51D511A-E4EB-4DC5-BA3D-5E1022F2CBDF}" srcOrd="0" destOrd="0" presId="urn:microsoft.com/office/officeart/2005/8/layout/vList4"/>
    <dgm:cxn modelId="{C52AB102-0F3A-4750-8962-550BE3025FE7}" type="presParOf" srcId="{9F5ADFEC-E774-4D5B-9339-ACF416681B73}" destId="{FA9B494F-0AA7-4484-9E7D-9C73E8331737}" srcOrd="1" destOrd="0" presId="urn:microsoft.com/office/officeart/2005/8/layout/vList4"/>
    <dgm:cxn modelId="{CC70FEE3-DAD8-4566-B980-CCD6B3C3C373}" type="presParOf" srcId="{9F5ADFEC-E774-4D5B-9339-ACF416681B73}" destId="{EC7D0C65-BD12-485C-8DA8-F2C284ECC83F}" srcOrd="2" destOrd="0" presId="urn:microsoft.com/office/officeart/2005/8/layout/vList4"/>
    <dgm:cxn modelId="{3400EDCB-62A4-4992-B737-5399C1593BFE}" type="presParOf" srcId="{F70B566C-66B5-4075-91FC-D093B3F197DD}" destId="{17A355ED-6DCC-42FC-A67C-ECA4CFBEB713}" srcOrd="3" destOrd="0" presId="urn:microsoft.com/office/officeart/2005/8/layout/vList4"/>
    <dgm:cxn modelId="{0236639B-ADCF-44B4-8DC2-0CC20F73B26D}" type="presParOf" srcId="{F70B566C-66B5-4075-91FC-D093B3F197DD}" destId="{C30DF09F-5F76-41F9-A450-7BBF7E28DD89}" srcOrd="4" destOrd="0" presId="urn:microsoft.com/office/officeart/2005/8/layout/vList4"/>
    <dgm:cxn modelId="{C92C642A-49F5-4050-9F0A-F97B49B6CB2D}" type="presParOf" srcId="{C30DF09F-5F76-41F9-A450-7BBF7E28DD89}" destId="{B3C63CA2-56F0-45FE-82FD-13FC15BBBAF1}" srcOrd="0" destOrd="0" presId="urn:microsoft.com/office/officeart/2005/8/layout/vList4"/>
    <dgm:cxn modelId="{014013D4-73D8-47B7-8605-E1315A0F87DC}" type="presParOf" srcId="{C30DF09F-5F76-41F9-A450-7BBF7E28DD89}" destId="{F2F8B49B-F3C8-4141-B803-6DABACA5F038}" srcOrd="1" destOrd="0" presId="urn:microsoft.com/office/officeart/2005/8/layout/vList4"/>
    <dgm:cxn modelId="{A274D5ED-4BF0-406D-8256-FDA60548899E}" type="presParOf" srcId="{C30DF09F-5F76-41F9-A450-7BBF7E28DD89}" destId="{572E871B-5F00-4FB2-AB55-730C0F7F2F6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4A341B-BC3B-4F42-813A-7D1336DB22C3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7E583EC-F527-4792-8D82-5D87F6C218A6}">
      <dgm:prSet phldrT="[Text]"/>
      <dgm:spPr/>
      <dgm:t>
        <a:bodyPr/>
        <a:lstStyle/>
        <a:p>
          <a:r>
            <a:rPr lang="en-US" dirty="0" smtClean="0"/>
            <a:t>Masalah penguasaan kemahiran membaca dan menulis dalam kalangan murid tahap 1 (Linus Tegar)</a:t>
          </a:r>
          <a:endParaRPr lang="en-US" dirty="0"/>
        </a:p>
      </dgm:t>
    </dgm:pt>
    <dgm:pt modelId="{36CA7AB7-9125-4298-B992-7029468ED85A}" type="parTrans" cxnId="{7D2FC60E-1E83-421B-9227-C6997114CC2D}">
      <dgm:prSet/>
      <dgm:spPr/>
      <dgm:t>
        <a:bodyPr/>
        <a:lstStyle/>
        <a:p>
          <a:endParaRPr lang="en-US"/>
        </a:p>
      </dgm:t>
    </dgm:pt>
    <dgm:pt modelId="{87FA6A34-502F-4BFD-ABAC-E1B887BBE53B}" type="sibTrans" cxnId="{7D2FC60E-1E83-421B-9227-C6997114CC2D}">
      <dgm:prSet/>
      <dgm:spPr/>
      <dgm:t>
        <a:bodyPr/>
        <a:lstStyle/>
        <a:p>
          <a:endParaRPr lang="en-US"/>
        </a:p>
      </dgm:t>
    </dgm:pt>
    <dgm:pt modelId="{ACD1D7B9-0A66-4271-A751-C5F9A8CAF3CC}">
      <dgm:prSet phldrT="[Text]"/>
      <dgm:spPr/>
      <dgm:t>
        <a:bodyPr/>
        <a:lstStyle/>
        <a:p>
          <a:r>
            <a:rPr lang="en-US" dirty="0" smtClean="0"/>
            <a:t>Masih terdapat murid yang kurang motivasi untuk belajar menyumbang kepada tidak hadir ke sekolah.</a:t>
          </a:r>
          <a:endParaRPr lang="en-US" dirty="0"/>
        </a:p>
      </dgm:t>
    </dgm:pt>
    <dgm:pt modelId="{CCF86650-EC4D-45CC-BD51-B0D6A46FE72A}" type="parTrans" cxnId="{81799912-E4F7-4DF5-892A-683B16CAD031}">
      <dgm:prSet/>
      <dgm:spPr/>
      <dgm:t>
        <a:bodyPr/>
        <a:lstStyle/>
        <a:p>
          <a:endParaRPr lang="en-US"/>
        </a:p>
      </dgm:t>
    </dgm:pt>
    <dgm:pt modelId="{61D20611-52A3-43A6-8D45-19F78848546C}" type="sibTrans" cxnId="{81799912-E4F7-4DF5-892A-683B16CAD031}">
      <dgm:prSet/>
      <dgm:spPr/>
      <dgm:t>
        <a:bodyPr/>
        <a:lstStyle/>
        <a:p>
          <a:endParaRPr lang="en-US"/>
        </a:p>
      </dgm:t>
    </dgm:pt>
    <dgm:pt modelId="{22446BDD-D212-4CA6-B8CF-C18727B6FE33}">
      <dgm:prSet phldrT="[Text]"/>
      <dgm:spPr/>
      <dgm:t>
        <a:bodyPr/>
        <a:lstStyle/>
        <a:p>
          <a:r>
            <a:rPr lang="en-US" dirty="0" smtClean="0"/>
            <a:t>Murid yang mempunyai masalah pembelajaran seperti  ‘mild </a:t>
          </a:r>
          <a:r>
            <a:rPr lang="en-US" dirty="0" err="1" smtClean="0"/>
            <a:t>disleksia</a:t>
          </a:r>
          <a:r>
            <a:rPr lang="en-US" dirty="0" smtClean="0"/>
            <a:t> dan </a:t>
          </a:r>
          <a:r>
            <a:rPr lang="en-US" dirty="0" err="1" smtClean="0"/>
            <a:t>hyperaktif</a:t>
          </a:r>
          <a:r>
            <a:rPr lang="en-US" dirty="0" smtClean="0"/>
            <a:t>’ sukar  duduk diam ketika belajar.</a:t>
          </a:r>
          <a:endParaRPr lang="en-US" dirty="0"/>
        </a:p>
      </dgm:t>
    </dgm:pt>
    <dgm:pt modelId="{E53B8248-3C1C-4AFC-9135-C41DD8D2275A}" type="parTrans" cxnId="{29E3DF4D-4C12-4609-ABB6-5D64447479D0}">
      <dgm:prSet/>
      <dgm:spPr/>
      <dgm:t>
        <a:bodyPr/>
        <a:lstStyle/>
        <a:p>
          <a:endParaRPr lang="en-US"/>
        </a:p>
      </dgm:t>
    </dgm:pt>
    <dgm:pt modelId="{18032BD6-3EB2-45D7-AF57-A1F555F7FC89}" type="sibTrans" cxnId="{29E3DF4D-4C12-4609-ABB6-5D64447479D0}">
      <dgm:prSet/>
      <dgm:spPr/>
      <dgm:t>
        <a:bodyPr/>
        <a:lstStyle/>
        <a:p>
          <a:endParaRPr lang="en-US"/>
        </a:p>
      </dgm:t>
    </dgm:pt>
    <dgm:pt modelId="{F70B566C-66B5-4075-91FC-D093B3F197DD}" type="pres">
      <dgm:prSet presAssocID="{574A341B-BC3B-4F42-813A-7D1336DB22C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7358D7-C19A-4FC4-8146-5E3628A9D21F}" type="pres">
      <dgm:prSet presAssocID="{D7E583EC-F527-4792-8D82-5D87F6C218A6}" presName="comp" presStyleCnt="0"/>
      <dgm:spPr/>
    </dgm:pt>
    <dgm:pt modelId="{511B0BBA-1F8B-43FC-8827-D2FC0DC3B9D9}" type="pres">
      <dgm:prSet presAssocID="{D7E583EC-F527-4792-8D82-5D87F6C218A6}" presName="box" presStyleLbl="node1" presStyleIdx="0" presStyleCnt="3"/>
      <dgm:spPr/>
      <dgm:t>
        <a:bodyPr/>
        <a:lstStyle/>
        <a:p>
          <a:endParaRPr lang="en-US"/>
        </a:p>
      </dgm:t>
    </dgm:pt>
    <dgm:pt modelId="{C56DCCC9-6954-42EF-B160-DADEFEBCA549}" type="pres">
      <dgm:prSet presAssocID="{D7E583EC-F527-4792-8D82-5D87F6C218A6}" presName="img" presStyleLbl="fgImgPlace1" presStyleIdx="0" presStyleCnt="3" custAng="5400000" custScaleX="63768" custScaleY="1175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ABD30BEA-6378-4002-BD12-927EA93BF6FA}" type="pres">
      <dgm:prSet presAssocID="{D7E583EC-F527-4792-8D82-5D87F6C218A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7AE4F-F6AF-48FF-98FF-05E35E581F74}" type="pres">
      <dgm:prSet presAssocID="{87FA6A34-502F-4BFD-ABAC-E1B887BBE53B}" presName="spacer" presStyleCnt="0"/>
      <dgm:spPr/>
    </dgm:pt>
    <dgm:pt modelId="{9F5ADFEC-E774-4D5B-9339-ACF416681B73}" type="pres">
      <dgm:prSet presAssocID="{ACD1D7B9-0A66-4271-A751-C5F9A8CAF3CC}" presName="comp" presStyleCnt="0"/>
      <dgm:spPr/>
    </dgm:pt>
    <dgm:pt modelId="{B51D511A-E4EB-4DC5-BA3D-5E1022F2CBDF}" type="pres">
      <dgm:prSet presAssocID="{ACD1D7B9-0A66-4271-A751-C5F9A8CAF3CC}" presName="box" presStyleLbl="node1" presStyleIdx="1" presStyleCnt="3"/>
      <dgm:spPr/>
      <dgm:t>
        <a:bodyPr/>
        <a:lstStyle/>
        <a:p>
          <a:endParaRPr lang="en-US"/>
        </a:p>
      </dgm:t>
    </dgm:pt>
    <dgm:pt modelId="{FA9B494F-0AA7-4484-9E7D-9C73E8331737}" type="pres">
      <dgm:prSet presAssocID="{ACD1D7B9-0A66-4271-A751-C5F9A8CAF3CC}" presName="img" presStyleLbl="fgImgPlace1" presStyleIdx="1" presStyleCnt="3" custAng="5400000" custScaleX="66667" custScaleY="13633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EC7D0C65-BD12-485C-8DA8-F2C284ECC83F}" type="pres">
      <dgm:prSet presAssocID="{ACD1D7B9-0A66-4271-A751-C5F9A8CAF3C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A355ED-6DCC-42FC-A67C-ECA4CFBEB713}" type="pres">
      <dgm:prSet presAssocID="{61D20611-52A3-43A6-8D45-19F78848546C}" presName="spacer" presStyleCnt="0"/>
      <dgm:spPr/>
    </dgm:pt>
    <dgm:pt modelId="{C30DF09F-5F76-41F9-A450-7BBF7E28DD89}" type="pres">
      <dgm:prSet presAssocID="{22446BDD-D212-4CA6-B8CF-C18727B6FE33}" presName="comp" presStyleCnt="0"/>
      <dgm:spPr/>
    </dgm:pt>
    <dgm:pt modelId="{B3C63CA2-56F0-45FE-82FD-13FC15BBBAF1}" type="pres">
      <dgm:prSet presAssocID="{22446BDD-D212-4CA6-B8CF-C18727B6FE33}" presName="box" presStyleLbl="node1" presStyleIdx="2" presStyleCnt="3"/>
      <dgm:spPr/>
      <dgm:t>
        <a:bodyPr/>
        <a:lstStyle/>
        <a:p>
          <a:endParaRPr lang="en-US"/>
        </a:p>
      </dgm:t>
    </dgm:pt>
    <dgm:pt modelId="{F2F8B49B-F3C8-4141-B803-6DABACA5F038}" type="pres">
      <dgm:prSet presAssocID="{22446BDD-D212-4CA6-B8CF-C18727B6FE33}" presName="img" presStyleLbl="fgImgPlace1" presStyleIdx="2" presStyleCnt="3" custScaleX="7101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3000" b="-103000"/>
          </a:stretch>
        </a:blipFill>
      </dgm:spPr>
    </dgm:pt>
    <dgm:pt modelId="{572E871B-5F00-4FB2-AB55-730C0F7F2F6B}" type="pres">
      <dgm:prSet presAssocID="{22446BDD-D212-4CA6-B8CF-C18727B6FE3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2FC60E-1E83-421B-9227-C6997114CC2D}" srcId="{574A341B-BC3B-4F42-813A-7D1336DB22C3}" destId="{D7E583EC-F527-4792-8D82-5D87F6C218A6}" srcOrd="0" destOrd="0" parTransId="{36CA7AB7-9125-4298-B992-7029468ED85A}" sibTransId="{87FA6A34-502F-4BFD-ABAC-E1B887BBE53B}"/>
    <dgm:cxn modelId="{29E3DF4D-4C12-4609-ABB6-5D64447479D0}" srcId="{574A341B-BC3B-4F42-813A-7D1336DB22C3}" destId="{22446BDD-D212-4CA6-B8CF-C18727B6FE33}" srcOrd="2" destOrd="0" parTransId="{E53B8248-3C1C-4AFC-9135-C41DD8D2275A}" sibTransId="{18032BD6-3EB2-45D7-AF57-A1F555F7FC89}"/>
    <dgm:cxn modelId="{81799912-E4F7-4DF5-892A-683B16CAD031}" srcId="{574A341B-BC3B-4F42-813A-7D1336DB22C3}" destId="{ACD1D7B9-0A66-4271-A751-C5F9A8CAF3CC}" srcOrd="1" destOrd="0" parTransId="{CCF86650-EC4D-45CC-BD51-B0D6A46FE72A}" sibTransId="{61D20611-52A3-43A6-8D45-19F78848546C}"/>
    <dgm:cxn modelId="{4B217B10-1278-4912-ACF3-64B6926A092C}" type="presOf" srcId="{D7E583EC-F527-4792-8D82-5D87F6C218A6}" destId="{511B0BBA-1F8B-43FC-8827-D2FC0DC3B9D9}" srcOrd="0" destOrd="0" presId="urn:microsoft.com/office/officeart/2005/8/layout/vList4"/>
    <dgm:cxn modelId="{22D93269-B375-4467-B5C9-C94A0A470A74}" type="presOf" srcId="{22446BDD-D212-4CA6-B8CF-C18727B6FE33}" destId="{B3C63CA2-56F0-45FE-82FD-13FC15BBBAF1}" srcOrd="0" destOrd="0" presId="urn:microsoft.com/office/officeart/2005/8/layout/vList4"/>
    <dgm:cxn modelId="{6619E334-1C5D-4949-9074-5DB36BA99190}" type="presOf" srcId="{D7E583EC-F527-4792-8D82-5D87F6C218A6}" destId="{ABD30BEA-6378-4002-BD12-927EA93BF6FA}" srcOrd="1" destOrd="0" presId="urn:microsoft.com/office/officeart/2005/8/layout/vList4"/>
    <dgm:cxn modelId="{DD4B6D44-34CC-41F4-BFB9-184C75D30F69}" type="presOf" srcId="{574A341B-BC3B-4F42-813A-7D1336DB22C3}" destId="{F70B566C-66B5-4075-91FC-D093B3F197DD}" srcOrd="0" destOrd="0" presId="urn:microsoft.com/office/officeart/2005/8/layout/vList4"/>
    <dgm:cxn modelId="{2331EDEF-F9E8-4884-BDEF-5F163FE5482C}" type="presOf" srcId="{22446BDD-D212-4CA6-B8CF-C18727B6FE33}" destId="{572E871B-5F00-4FB2-AB55-730C0F7F2F6B}" srcOrd="1" destOrd="0" presId="urn:microsoft.com/office/officeart/2005/8/layout/vList4"/>
    <dgm:cxn modelId="{C5664742-54FD-48CB-81A3-6666A38082A4}" type="presOf" srcId="{ACD1D7B9-0A66-4271-A751-C5F9A8CAF3CC}" destId="{EC7D0C65-BD12-485C-8DA8-F2C284ECC83F}" srcOrd="1" destOrd="0" presId="urn:microsoft.com/office/officeart/2005/8/layout/vList4"/>
    <dgm:cxn modelId="{FD9DA3B1-143E-44D5-A876-111FF36842C4}" type="presOf" srcId="{ACD1D7B9-0A66-4271-A751-C5F9A8CAF3CC}" destId="{B51D511A-E4EB-4DC5-BA3D-5E1022F2CBDF}" srcOrd="0" destOrd="0" presId="urn:microsoft.com/office/officeart/2005/8/layout/vList4"/>
    <dgm:cxn modelId="{05B10CE8-18A5-4918-8895-14BFF6478AEB}" type="presParOf" srcId="{F70B566C-66B5-4075-91FC-D093B3F197DD}" destId="{507358D7-C19A-4FC4-8146-5E3628A9D21F}" srcOrd="0" destOrd="0" presId="urn:microsoft.com/office/officeart/2005/8/layout/vList4"/>
    <dgm:cxn modelId="{2AED5D58-EE8B-481C-8C9B-5AE2BE59D487}" type="presParOf" srcId="{507358D7-C19A-4FC4-8146-5E3628A9D21F}" destId="{511B0BBA-1F8B-43FC-8827-D2FC0DC3B9D9}" srcOrd="0" destOrd="0" presId="urn:microsoft.com/office/officeart/2005/8/layout/vList4"/>
    <dgm:cxn modelId="{03ACABD6-720D-4DD9-AABB-F03875EB5FF7}" type="presParOf" srcId="{507358D7-C19A-4FC4-8146-5E3628A9D21F}" destId="{C56DCCC9-6954-42EF-B160-DADEFEBCA549}" srcOrd="1" destOrd="0" presId="urn:microsoft.com/office/officeart/2005/8/layout/vList4"/>
    <dgm:cxn modelId="{4F084071-AEB7-4117-AEFF-414CD65FAADB}" type="presParOf" srcId="{507358D7-C19A-4FC4-8146-5E3628A9D21F}" destId="{ABD30BEA-6378-4002-BD12-927EA93BF6FA}" srcOrd="2" destOrd="0" presId="urn:microsoft.com/office/officeart/2005/8/layout/vList4"/>
    <dgm:cxn modelId="{DDD3EFDB-4922-4B8D-8E6D-6A42F5FDBC66}" type="presParOf" srcId="{F70B566C-66B5-4075-91FC-D093B3F197DD}" destId="{0367AE4F-F6AF-48FF-98FF-05E35E581F74}" srcOrd="1" destOrd="0" presId="urn:microsoft.com/office/officeart/2005/8/layout/vList4"/>
    <dgm:cxn modelId="{79BF70D1-8F11-41D4-AECD-6B4257D1732A}" type="presParOf" srcId="{F70B566C-66B5-4075-91FC-D093B3F197DD}" destId="{9F5ADFEC-E774-4D5B-9339-ACF416681B73}" srcOrd="2" destOrd="0" presId="urn:microsoft.com/office/officeart/2005/8/layout/vList4"/>
    <dgm:cxn modelId="{A62F7DFE-3E66-4DD6-AEE2-740AE0377C05}" type="presParOf" srcId="{9F5ADFEC-E774-4D5B-9339-ACF416681B73}" destId="{B51D511A-E4EB-4DC5-BA3D-5E1022F2CBDF}" srcOrd="0" destOrd="0" presId="urn:microsoft.com/office/officeart/2005/8/layout/vList4"/>
    <dgm:cxn modelId="{84DE0D46-F622-4D6C-93AE-D6DE053FF034}" type="presParOf" srcId="{9F5ADFEC-E774-4D5B-9339-ACF416681B73}" destId="{FA9B494F-0AA7-4484-9E7D-9C73E8331737}" srcOrd="1" destOrd="0" presId="urn:microsoft.com/office/officeart/2005/8/layout/vList4"/>
    <dgm:cxn modelId="{F8CDB919-E3E5-4734-8CF8-3F2F27D16550}" type="presParOf" srcId="{9F5ADFEC-E774-4D5B-9339-ACF416681B73}" destId="{EC7D0C65-BD12-485C-8DA8-F2C284ECC83F}" srcOrd="2" destOrd="0" presId="urn:microsoft.com/office/officeart/2005/8/layout/vList4"/>
    <dgm:cxn modelId="{4995FC32-90A9-4401-A6FB-5BCBD716258C}" type="presParOf" srcId="{F70B566C-66B5-4075-91FC-D093B3F197DD}" destId="{17A355ED-6DCC-42FC-A67C-ECA4CFBEB713}" srcOrd="3" destOrd="0" presId="urn:microsoft.com/office/officeart/2005/8/layout/vList4"/>
    <dgm:cxn modelId="{B935479D-1042-4310-AB75-5D5B3F7FEA4B}" type="presParOf" srcId="{F70B566C-66B5-4075-91FC-D093B3F197DD}" destId="{C30DF09F-5F76-41F9-A450-7BBF7E28DD89}" srcOrd="4" destOrd="0" presId="urn:microsoft.com/office/officeart/2005/8/layout/vList4"/>
    <dgm:cxn modelId="{3A4A47E7-CEAE-41B9-BCB3-90CAA3BDD29C}" type="presParOf" srcId="{C30DF09F-5F76-41F9-A450-7BBF7E28DD89}" destId="{B3C63CA2-56F0-45FE-82FD-13FC15BBBAF1}" srcOrd="0" destOrd="0" presId="urn:microsoft.com/office/officeart/2005/8/layout/vList4"/>
    <dgm:cxn modelId="{EBB0D0BD-DE7C-4962-B038-38461B56FC46}" type="presParOf" srcId="{C30DF09F-5F76-41F9-A450-7BBF7E28DD89}" destId="{F2F8B49B-F3C8-4141-B803-6DABACA5F038}" srcOrd="1" destOrd="0" presId="urn:microsoft.com/office/officeart/2005/8/layout/vList4"/>
    <dgm:cxn modelId="{87D19CF4-77D4-4EB1-B669-1AB384AAAD95}" type="presParOf" srcId="{C30DF09F-5F76-41F9-A450-7BBF7E28DD89}" destId="{572E871B-5F00-4FB2-AB55-730C0F7F2F6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4A341B-BC3B-4F42-813A-7D1336DB22C3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7E583EC-F527-4792-8D82-5D87F6C218A6}">
      <dgm:prSet phldrT="[Text]"/>
      <dgm:spPr/>
      <dgm:t>
        <a:bodyPr/>
        <a:lstStyle/>
        <a:p>
          <a:r>
            <a:rPr lang="en-US" dirty="0" smtClean="0"/>
            <a:t>Peratus tidak kuasai LINUS K1-K12-Saringan 1 – hanya 5%)</a:t>
          </a:r>
          <a:endParaRPr lang="en-US" dirty="0"/>
        </a:p>
      </dgm:t>
    </dgm:pt>
    <dgm:pt modelId="{36CA7AB7-9125-4298-B992-7029468ED85A}" type="parTrans" cxnId="{7D2FC60E-1E83-421B-9227-C6997114CC2D}">
      <dgm:prSet/>
      <dgm:spPr/>
      <dgm:t>
        <a:bodyPr/>
        <a:lstStyle/>
        <a:p>
          <a:endParaRPr lang="en-US"/>
        </a:p>
      </dgm:t>
    </dgm:pt>
    <dgm:pt modelId="{87FA6A34-502F-4BFD-ABAC-E1B887BBE53B}" type="sibTrans" cxnId="{7D2FC60E-1E83-421B-9227-C6997114CC2D}">
      <dgm:prSet/>
      <dgm:spPr/>
      <dgm:t>
        <a:bodyPr/>
        <a:lstStyle/>
        <a:p>
          <a:endParaRPr lang="en-US"/>
        </a:p>
      </dgm:t>
    </dgm:pt>
    <dgm:pt modelId="{F70B566C-66B5-4075-91FC-D093B3F197DD}" type="pres">
      <dgm:prSet presAssocID="{574A341B-BC3B-4F42-813A-7D1336DB22C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7358D7-C19A-4FC4-8146-5E3628A9D21F}" type="pres">
      <dgm:prSet presAssocID="{D7E583EC-F527-4792-8D82-5D87F6C218A6}" presName="comp" presStyleCnt="0"/>
      <dgm:spPr/>
    </dgm:pt>
    <dgm:pt modelId="{511B0BBA-1F8B-43FC-8827-D2FC0DC3B9D9}" type="pres">
      <dgm:prSet presAssocID="{D7E583EC-F527-4792-8D82-5D87F6C218A6}" presName="box" presStyleLbl="node1" presStyleIdx="0" presStyleCnt="1" custLinFactNeighborY="-54545"/>
      <dgm:spPr/>
      <dgm:t>
        <a:bodyPr/>
        <a:lstStyle/>
        <a:p>
          <a:endParaRPr lang="en-US"/>
        </a:p>
      </dgm:t>
    </dgm:pt>
    <dgm:pt modelId="{C56DCCC9-6954-42EF-B160-DADEFEBCA549}" type="pres">
      <dgm:prSet presAssocID="{D7E583EC-F527-4792-8D82-5D87F6C218A6}" presName="img" presStyleLbl="fgImgPlace1" presStyleIdx="0" presStyleCnt="1" custAng="5400000" custScaleX="63768" custScaleY="1175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ABD30BEA-6378-4002-BD12-927EA93BF6FA}" type="pres">
      <dgm:prSet presAssocID="{D7E583EC-F527-4792-8D82-5D87F6C218A6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52C3AE-66A0-4B88-851C-7E827ED75D35}" type="presOf" srcId="{D7E583EC-F527-4792-8D82-5D87F6C218A6}" destId="{511B0BBA-1F8B-43FC-8827-D2FC0DC3B9D9}" srcOrd="0" destOrd="0" presId="urn:microsoft.com/office/officeart/2005/8/layout/vList4"/>
    <dgm:cxn modelId="{C93C0558-82EC-42B7-BA6D-65461CD937B6}" type="presOf" srcId="{574A341B-BC3B-4F42-813A-7D1336DB22C3}" destId="{F70B566C-66B5-4075-91FC-D093B3F197DD}" srcOrd="0" destOrd="0" presId="urn:microsoft.com/office/officeart/2005/8/layout/vList4"/>
    <dgm:cxn modelId="{A86CDE13-5DA4-493A-ACE8-DA20D01AEA57}" type="presOf" srcId="{D7E583EC-F527-4792-8D82-5D87F6C218A6}" destId="{ABD30BEA-6378-4002-BD12-927EA93BF6FA}" srcOrd="1" destOrd="0" presId="urn:microsoft.com/office/officeart/2005/8/layout/vList4"/>
    <dgm:cxn modelId="{7D2FC60E-1E83-421B-9227-C6997114CC2D}" srcId="{574A341B-BC3B-4F42-813A-7D1336DB22C3}" destId="{D7E583EC-F527-4792-8D82-5D87F6C218A6}" srcOrd="0" destOrd="0" parTransId="{36CA7AB7-9125-4298-B992-7029468ED85A}" sibTransId="{87FA6A34-502F-4BFD-ABAC-E1B887BBE53B}"/>
    <dgm:cxn modelId="{9AE9CEEE-6EAD-47FE-8184-4639CA1F355E}" type="presParOf" srcId="{F70B566C-66B5-4075-91FC-D093B3F197DD}" destId="{507358D7-C19A-4FC4-8146-5E3628A9D21F}" srcOrd="0" destOrd="0" presId="urn:microsoft.com/office/officeart/2005/8/layout/vList4"/>
    <dgm:cxn modelId="{24E3EF92-761E-44AD-ABDB-7A011982D1F2}" type="presParOf" srcId="{507358D7-C19A-4FC4-8146-5E3628A9D21F}" destId="{511B0BBA-1F8B-43FC-8827-D2FC0DC3B9D9}" srcOrd="0" destOrd="0" presId="urn:microsoft.com/office/officeart/2005/8/layout/vList4"/>
    <dgm:cxn modelId="{E899E734-789D-4A84-93BF-97F142491CF3}" type="presParOf" srcId="{507358D7-C19A-4FC4-8146-5E3628A9D21F}" destId="{C56DCCC9-6954-42EF-B160-DADEFEBCA549}" srcOrd="1" destOrd="0" presId="urn:microsoft.com/office/officeart/2005/8/layout/vList4"/>
    <dgm:cxn modelId="{E142FB5C-5926-4720-9A7A-FE296199A08F}" type="presParOf" srcId="{507358D7-C19A-4FC4-8146-5E3628A9D21F}" destId="{ABD30BEA-6378-4002-BD12-927EA93BF6F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54203-4E04-448E-A166-6103254F1218}">
      <dsp:nvSpPr>
        <dsp:cNvPr id="0" name=""/>
        <dsp:cNvSpPr/>
      </dsp:nvSpPr>
      <dsp:spPr>
        <a:xfrm>
          <a:off x="3392319" y="2335301"/>
          <a:ext cx="2968269" cy="2567673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Tajuk</a:t>
          </a:r>
          <a:endParaRPr lang="en-US" sz="2200" kern="1200" dirty="0"/>
        </a:p>
      </dsp:txBody>
      <dsp:txXfrm>
        <a:off x="3884203" y="2760800"/>
        <a:ext cx="1984501" cy="1716675"/>
      </dsp:txXfrm>
    </dsp:sp>
    <dsp:sp modelId="{BF5D0740-CCC2-4CB2-B633-B5BE6DEB11E7}">
      <dsp:nvSpPr>
        <dsp:cNvPr id="0" name=""/>
        <dsp:cNvSpPr/>
      </dsp:nvSpPr>
      <dsp:spPr>
        <a:xfrm>
          <a:off x="5251027" y="1106843"/>
          <a:ext cx="1119919" cy="964958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4B73B-75F3-4E90-B70B-4150E2121990}">
      <dsp:nvSpPr>
        <dsp:cNvPr id="0" name=""/>
        <dsp:cNvSpPr/>
      </dsp:nvSpPr>
      <dsp:spPr>
        <a:xfrm>
          <a:off x="3670289" y="0"/>
          <a:ext cx="2432475" cy="2104377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Pengenalan</a:t>
          </a:r>
          <a:endParaRPr lang="en-US" sz="2200" kern="1200" dirty="0"/>
        </a:p>
      </dsp:txBody>
      <dsp:txXfrm>
        <a:off x="4073402" y="348740"/>
        <a:ext cx="1626249" cy="1406897"/>
      </dsp:txXfrm>
    </dsp:sp>
    <dsp:sp modelId="{0A261607-0C88-4993-9E54-3CDCDC6ED14C}">
      <dsp:nvSpPr>
        <dsp:cNvPr id="0" name=""/>
        <dsp:cNvSpPr/>
      </dsp:nvSpPr>
      <dsp:spPr>
        <a:xfrm>
          <a:off x="6558059" y="2910801"/>
          <a:ext cx="1119919" cy="964958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D48AB8-F32D-4E51-85F3-4E2A48C8FCE2}">
      <dsp:nvSpPr>
        <dsp:cNvPr id="0" name=""/>
        <dsp:cNvSpPr/>
      </dsp:nvSpPr>
      <dsp:spPr>
        <a:xfrm>
          <a:off x="5896603" y="1294333"/>
          <a:ext cx="2432475" cy="2104377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2324921"/>
            <a:satOff val="-7429"/>
            <a:lumOff val="-1882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Objektif	</a:t>
          </a:r>
          <a:endParaRPr lang="en-US" sz="2200" kern="1200" dirty="0"/>
        </a:p>
      </dsp:txBody>
      <dsp:txXfrm>
        <a:off x="6299716" y="1643073"/>
        <a:ext cx="1626249" cy="1406897"/>
      </dsp:txXfrm>
    </dsp:sp>
    <dsp:sp modelId="{1B3B39D6-716F-4118-B285-7279B50E9278}">
      <dsp:nvSpPr>
        <dsp:cNvPr id="0" name=""/>
        <dsp:cNvSpPr/>
      </dsp:nvSpPr>
      <dsp:spPr>
        <a:xfrm>
          <a:off x="5650110" y="4947132"/>
          <a:ext cx="1119919" cy="964958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58CE0-6DB1-462A-8E4E-B187B985A042}">
      <dsp:nvSpPr>
        <dsp:cNvPr id="0" name=""/>
        <dsp:cNvSpPr/>
      </dsp:nvSpPr>
      <dsp:spPr>
        <a:xfrm>
          <a:off x="5896603" y="3838841"/>
          <a:ext cx="2432475" cy="2104377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4649843"/>
            <a:satOff val="-14858"/>
            <a:lumOff val="-3765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Penyataan  Masalah</a:t>
          </a:r>
          <a:endParaRPr lang="en-US" sz="2200" kern="1200" dirty="0"/>
        </a:p>
      </dsp:txBody>
      <dsp:txXfrm>
        <a:off x="6299716" y="4187581"/>
        <a:ext cx="1626249" cy="1406897"/>
      </dsp:txXfrm>
    </dsp:sp>
    <dsp:sp modelId="{920AB2D1-C82E-4102-B8BD-AD58F6D6277A}">
      <dsp:nvSpPr>
        <dsp:cNvPr id="0" name=""/>
        <dsp:cNvSpPr/>
      </dsp:nvSpPr>
      <dsp:spPr>
        <a:xfrm>
          <a:off x="3397843" y="5158511"/>
          <a:ext cx="1119919" cy="964958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37DDCE-9EBA-4593-9E98-EFFB749E76DF}">
      <dsp:nvSpPr>
        <dsp:cNvPr id="0" name=""/>
        <dsp:cNvSpPr/>
      </dsp:nvSpPr>
      <dsp:spPr>
        <a:xfrm>
          <a:off x="3665740" y="5134622"/>
          <a:ext cx="2432475" cy="2104377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6974765"/>
            <a:satOff val="-22287"/>
            <a:lumOff val="-5647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Inovasi dan kreativiti</a:t>
          </a:r>
          <a:endParaRPr lang="en-US" sz="2200" kern="1200" dirty="0"/>
        </a:p>
      </dsp:txBody>
      <dsp:txXfrm>
        <a:off x="4068853" y="5483362"/>
        <a:ext cx="1626249" cy="1406897"/>
      </dsp:txXfrm>
    </dsp:sp>
    <dsp:sp modelId="{FD22B88C-5062-472E-AF05-B76932DEB4B2}">
      <dsp:nvSpPr>
        <dsp:cNvPr id="0" name=""/>
        <dsp:cNvSpPr/>
      </dsp:nvSpPr>
      <dsp:spPr>
        <a:xfrm>
          <a:off x="2069406" y="3355276"/>
          <a:ext cx="1119919" cy="964958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6E63EB-7075-43D5-BC93-807B4222A461}">
      <dsp:nvSpPr>
        <dsp:cNvPr id="0" name=""/>
        <dsp:cNvSpPr/>
      </dsp:nvSpPr>
      <dsp:spPr>
        <a:xfrm>
          <a:off x="1424520" y="3840289"/>
          <a:ext cx="2432475" cy="2104377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9299686"/>
            <a:satOff val="-29716"/>
            <a:lumOff val="-753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Impak</a:t>
          </a:r>
          <a:endParaRPr lang="en-US" sz="2200" kern="1200" dirty="0"/>
        </a:p>
      </dsp:txBody>
      <dsp:txXfrm>
        <a:off x="1827633" y="4189029"/>
        <a:ext cx="1626249" cy="1406897"/>
      </dsp:txXfrm>
    </dsp:sp>
    <dsp:sp modelId="{FC63A764-9C1B-4906-83A3-F91AFEABAF10}">
      <dsp:nvSpPr>
        <dsp:cNvPr id="0" name=""/>
        <dsp:cNvSpPr/>
      </dsp:nvSpPr>
      <dsp:spPr>
        <a:xfrm>
          <a:off x="1424520" y="1291437"/>
          <a:ext cx="2432475" cy="2104377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Penutup</a:t>
          </a:r>
          <a:endParaRPr lang="en-US" sz="2200" kern="1200" dirty="0"/>
        </a:p>
      </dsp:txBody>
      <dsp:txXfrm>
        <a:off x="1827633" y="1640177"/>
        <a:ext cx="1626249" cy="1406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5DB47-A587-4E03-B4C7-E2AEAC5064CB}">
      <dsp:nvSpPr>
        <dsp:cNvPr id="0" name=""/>
        <dsp:cNvSpPr/>
      </dsp:nvSpPr>
      <dsp:spPr>
        <a:xfrm>
          <a:off x="382488" y="1472"/>
          <a:ext cx="1480839" cy="1480839"/>
        </a:xfrm>
        <a:prstGeom prst="ellipse">
          <a:avLst/>
        </a:prstGeom>
        <a:gradFill rotWithShape="1">
          <a:gsLst>
            <a:gs pos="0">
              <a:schemeClr val="accent6">
                <a:shade val="15000"/>
                <a:satMod val="180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i</a:t>
          </a:r>
          <a:r>
            <a:rPr lang="en-US" sz="2000" kern="1200" dirty="0" smtClean="0"/>
            <a:t>-wall method</a:t>
          </a:r>
          <a:endParaRPr lang="en-US" sz="2000" kern="1200" dirty="0"/>
        </a:p>
      </dsp:txBody>
      <dsp:txXfrm>
        <a:off x="599352" y="218336"/>
        <a:ext cx="1047111" cy="1047111"/>
      </dsp:txXfrm>
    </dsp:sp>
    <dsp:sp modelId="{F7AC53C1-5857-4C5A-A8D5-25B5773933C2}">
      <dsp:nvSpPr>
        <dsp:cNvPr id="0" name=""/>
        <dsp:cNvSpPr/>
      </dsp:nvSpPr>
      <dsp:spPr>
        <a:xfrm>
          <a:off x="693464" y="1602556"/>
          <a:ext cx="858887" cy="85888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807309" y="1930994"/>
        <a:ext cx="631197" cy="202011"/>
      </dsp:txXfrm>
    </dsp:sp>
    <dsp:sp modelId="{62EA60E7-3533-417F-92C8-05C71A92C665}">
      <dsp:nvSpPr>
        <dsp:cNvPr id="0" name=""/>
        <dsp:cNvSpPr/>
      </dsp:nvSpPr>
      <dsp:spPr>
        <a:xfrm>
          <a:off x="382488" y="2581687"/>
          <a:ext cx="1480839" cy="1480839"/>
        </a:xfrm>
        <a:prstGeom prst="ellipse">
          <a:avLst/>
        </a:prstGeom>
        <a:gradFill rotWithShape="1">
          <a:gsLst>
            <a:gs pos="0">
              <a:schemeClr val="accent3">
                <a:shade val="15000"/>
                <a:satMod val="180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i</a:t>
          </a:r>
          <a:r>
            <a:rPr lang="en-US" sz="2000" kern="1200" dirty="0" smtClean="0"/>
            <a:t>-floor method</a:t>
          </a:r>
          <a:endParaRPr lang="en-US" sz="2000" kern="1200" dirty="0"/>
        </a:p>
      </dsp:txBody>
      <dsp:txXfrm>
        <a:off x="599352" y="2798551"/>
        <a:ext cx="1047111" cy="1047111"/>
      </dsp:txXfrm>
    </dsp:sp>
    <dsp:sp modelId="{98D10679-950F-4B55-B9EB-2B6532C23394}">
      <dsp:nvSpPr>
        <dsp:cNvPr id="0" name=""/>
        <dsp:cNvSpPr/>
      </dsp:nvSpPr>
      <dsp:spPr>
        <a:xfrm rot="21552167">
          <a:off x="2083308" y="1739954"/>
          <a:ext cx="466450" cy="550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083315" y="1851102"/>
        <a:ext cx="326515" cy="330524"/>
      </dsp:txXfrm>
    </dsp:sp>
    <dsp:sp modelId="{159576AF-AE23-41CC-84A9-AD39E42D2D35}">
      <dsp:nvSpPr>
        <dsp:cNvPr id="0" name=""/>
        <dsp:cNvSpPr/>
      </dsp:nvSpPr>
      <dsp:spPr>
        <a:xfrm>
          <a:off x="2743195" y="508008"/>
          <a:ext cx="2961679" cy="2961679"/>
        </a:xfrm>
        <a:prstGeom prst="ellipse">
          <a:avLst/>
        </a:prstGeom>
        <a:gradFill rotWithShape="1">
          <a:gsLst>
            <a:gs pos="0">
              <a:schemeClr val="accent4">
                <a:shade val="15000"/>
                <a:satMod val="180000"/>
              </a:schemeClr>
            </a:gs>
            <a:gs pos="50000">
              <a:schemeClr val="accent4">
                <a:shade val="45000"/>
                <a:satMod val="170000"/>
              </a:schemeClr>
            </a:gs>
            <a:gs pos="70000">
              <a:schemeClr val="accent4">
                <a:tint val="99000"/>
                <a:shade val="65000"/>
                <a:satMod val="155000"/>
              </a:schemeClr>
            </a:gs>
            <a:gs pos="100000">
              <a:schemeClr val="accent4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satMod val="30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AMALAN P&amp;P</a:t>
          </a:r>
          <a:endParaRPr lang="en-US" sz="3700" kern="1200" dirty="0"/>
        </a:p>
      </dsp:txBody>
      <dsp:txXfrm>
        <a:off x="3176923" y="941736"/>
        <a:ext cx="2094223" cy="2094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4493A-A8CE-4413-BA5B-DD7FEA3F4EFE}">
      <dsp:nvSpPr>
        <dsp:cNvPr id="0" name=""/>
        <dsp:cNvSpPr/>
      </dsp:nvSpPr>
      <dsp:spPr>
        <a:xfrm>
          <a:off x="1199" y="0"/>
          <a:ext cx="1866862" cy="38100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kemahiran 1 hingga 32 (BM)</a:t>
          </a:r>
          <a:endParaRPr lang="en-US" sz="1400" kern="1200" dirty="0"/>
        </a:p>
      </dsp:txBody>
      <dsp:txXfrm>
        <a:off x="1199" y="1523999"/>
        <a:ext cx="1866862" cy="1524000"/>
      </dsp:txXfrm>
    </dsp:sp>
    <dsp:sp modelId="{6303E951-3978-4096-8819-0555E9EBB53C}">
      <dsp:nvSpPr>
        <dsp:cNvPr id="0" name=""/>
        <dsp:cNvSpPr/>
      </dsp:nvSpPr>
      <dsp:spPr>
        <a:xfrm>
          <a:off x="300266" y="228600"/>
          <a:ext cx="1268730" cy="126873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705B3D-B4C8-4AF5-B216-E9EE0FD96C98}">
      <dsp:nvSpPr>
        <dsp:cNvPr id="0" name=""/>
        <dsp:cNvSpPr/>
      </dsp:nvSpPr>
      <dsp:spPr>
        <a:xfrm>
          <a:off x="1924068" y="0"/>
          <a:ext cx="1866862" cy="38100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eja,sebut</a:t>
          </a:r>
          <a:r>
            <a:rPr lang="en-US" sz="2000" kern="1200" dirty="0" smtClean="0"/>
            <a:t>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tulis,baca</a:t>
          </a:r>
          <a:endParaRPr lang="en-US" sz="2000" kern="1200" dirty="0"/>
        </a:p>
      </dsp:txBody>
      <dsp:txXfrm>
        <a:off x="1924068" y="1523999"/>
        <a:ext cx="1866862" cy="1524000"/>
      </dsp:txXfrm>
    </dsp:sp>
    <dsp:sp modelId="{062BBEAD-3627-46AD-A739-3212E3512D41}">
      <dsp:nvSpPr>
        <dsp:cNvPr id="0" name=""/>
        <dsp:cNvSpPr/>
      </dsp:nvSpPr>
      <dsp:spPr>
        <a:xfrm>
          <a:off x="2223135" y="228600"/>
          <a:ext cx="1268730" cy="126873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9D8F18-9860-4FE2-8CED-D71DE8513930}">
      <dsp:nvSpPr>
        <dsp:cNvPr id="0" name=""/>
        <dsp:cNvSpPr/>
      </dsp:nvSpPr>
      <dsp:spPr>
        <a:xfrm>
          <a:off x="3846937" y="0"/>
          <a:ext cx="1866862" cy="38100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multi kemahiran bagi satu-satu bahan</a:t>
          </a:r>
          <a:endParaRPr lang="en-US" sz="1400" kern="1200" dirty="0"/>
        </a:p>
      </dsp:txBody>
      <dsp:txXfrm>
        <a:off x="3846937" y="1523999"/>
        <a:ext cx="1866862" cy="1524000"/>
      </dsp:txXfrm>
    </dsp:sp>
    <dsp:sp modelId="{E9E55741-5267-49D8-880C-0A7EDF944716}">
      <dsp:nvSpPr>
        <dsp:cNvPr id="0" name=""/>
        <dsp:cNvSpPr/>
      </dsp:nvSpPr>
      <dsp:spPr>
        <a:xfrm>
          <a:off x="4146003" y="228600"/>
          <a:ext cx="1268730" cy="126873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034437-1EBA-48C9-B18D-0A5B438B7380}">
      <dsp:nvSpPr>
        <dsp:cNvPr id="0" name=""/>
        <dsp:cNvSpPr/>
      </dsp:nvSpPr>
      <dsp:spPr>
        <a:xfrm>
          <a:off x="228599" y="3048000"/>
          <a:ext cx="5257800" cy="57150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4493A-A8CE-4413-BA5B-DD7FEA3F4EFE}">
      <dsp:nvSpPr>
        <dsp:cNvPr id="0" name=""/>
        <dsp:cNvSpPr/>
      </dsp:nvSpPr>
      <dsp:spPr>
        <a:xfrm>
          <a:off x="1199" y="0"/>
          <a:ext cx="1866862" cy="38100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berkumpulan, berpasangan dan individu</a:t>
          </a:r>
          <a:endParaRPr lang="en-US" sz="1800" kern="1200" dirty="0"/>
        </a:p>
      </dsp:txBody>
      <dsp:txXfrm>
        <a:off x="1199" y="1524000"/>
        <a:ext cx="1866862" cy="1524000"/>
      </dsp:txXfrm>
    </dsp:sp>
    <dsp:sp modelId="{6303E951-3978-4096-8819-0555E9EBB53C}">
      <dsp:nvSpPr>
        <dsp:cNvPr id="0" name=""/>
        <dsp:cNvSpPr/>
      </dsp:nvSpPr>
      <dsp:spPr>
        <a:xfrm>
          <a:off x="300266" y="228600"/>
          <a:ext cx="1268730" cy="126873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705B3D-B4C8-4AF5-B216-E9EE0FD96C98}">
      <dsp:nvSpPr>
        <dsp:cNvPr id="0" name=""/>
        <dsp:cNvSpPr/>
      </dsp:nvSpPr>
      <dsp:spPr>
        <a:xfrm>
          <a:off x="1924068" y="0"/>
          <a:ext cx="1866862" cy="38100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berkonsepkan dinding (wall) </a:t>
          </a:r>
          <a:r>
            <a:rPr lang="en-US" sz="2800" kern="1200" dirty="0" smtClean="0"/>
            <a:t>interaktif</a:t>
          </a:r>
          <a:endParaRPr lang="en-US" sz="2800" kern="1200" dirty="0"/>
        </a:p>
      </dsp:txBody>
      <dsp:txXfrm>
        <a:off x="1924068" y="1524000"/>
        <a:ext cx="1866862" cy="1524000"/>
      </dsp:txXfrm>
    </dsp:sp>
    <dsp:sp modelId="{062BBEAD-3627-46AD-A739-3212E3512D41}">
      <dsp:nvSpPr>
        <dsp:cNvPr id="0" name=""/>
        <dsp:cNvSpPr/>
      </dsp:nvSpPr>
      <dsp:spPr>
        <a:xfrm>
          <a:off x="2223135" y="228600"/>
          <a:ext cx="1268730" cy="126873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9D8F18-9860-4FE2-8CED-D71DE8513930}">
      <dsp:nvSpPr>
        <dsp:cNvPr id="0" name=""/>
        <dsp:cNvSpPr/>
      </dsp:nvSpPr>
      <dsp:spPr>
        <a:xfrm>
          <a:off x="3846937" y="0"/>
          <a:ext cx="1866862" cy="38100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Penerapan nilai-nilai murni</a:t>
          </a:r>
          <a:endParaRPr lang="en-US" sz="1800" kern="1200" dirty="0"/>
        </a:p>
      </dsp:txBody>
      <dsp:txXfrm>
        <a:off x="3846937" y="1524000"/>
        <a:ext cx="1866862" cy="1524000"/>
      </dsp:txXfrm>
    </dsp:sp>
    <dsp:sp modelId="{E9E55741-5267-49D8-880C-0A7EDF944716}">
      <dsp:nvSpPr>
        <dsp:cNvPr id="0" name=""/>
        <dsp:cNvSpPr/>
      </dsp:nvSpPr>
      <dsp:spPr>
        <a:xfrm>
          <a:off x="4146003" y="228600"/>
          <a:ext cx="1268730" cy="126873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034437-1EBA-48C9-B18D-0A5B438B7380}">
      <dsp:nvSpPr>
        <dsp:cNvPr id="0" name=""/>
        <dsp:cNvSpPr/>
      </dsp:nvSpPr>
      <dsp:spPr>
        <a:xfrm>
          <a:off x="228599" y="3048000"/>
          <a:ext cx="5257800" cy="57150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B0BBA-1F8B-43FC-8827-D2FC0DC3B9D9}">
      <dsp:nvSpPr>
        <dsp:cNvPr id="0" name=""/>
        <dsp:cNvSpPr/>
      </dsp:nvSpPr>
      <dsp:spPr>
        <a:xfrm>
          <a:off x="0" y="0"/>
          <a:ext cx="8763000" cy="12342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Menguasai kemahiran 1-32 dalam BM Pemulihan Khas</a:t>
          </a:r>
          <a:endParaRPr lang="en-US" sz="2100" kern="1200" dirty="0"/>
        </a:p>
      </dsp:txBody>
      <dsp:txXfrm>
        <a:off x="1876028" y="0"/>
        <a:ext cx="6886971" cy="1234281"/>
      </dsp:txXfrm>
    </dsp:sp>
    <dsp:sp modelId="{C56DCCC9-6954-42EF-B160-DADEFEBCA549}">
      <dsp:nvSpPr>
        <dsp:cNvPr id="0" name=""/>
        <dsp:cNvSpPr/>
      </dsp:nvSpPr>
      <dsp:spPr>
        <a:xfrm rot="5400000">
          <a:off x="440929" y="37028"/>
          <a:ext cx="1117597" cy="11602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D511A-E4EB-4DC5-BA3D-5E1022F2CBDF}">
      <dsp:nvSpPr>
        <dsp:cNvPr id="0" name=""/>
        <dsp:cNvSpPr/>
      </dsp:nvSpPr>
      <dsp:spPr>
        <a:xfrm>
          <a:off x="0" y="1413666"/>
          <a:ext cx="8763000" cy="1234281"/>
        </a:xfrm>
        <a:prstGeom prst="roundRect">
          <a:avLst>
            <a:gd name="adj" fmla="val 10000"/>
          </a:avLst>
        </a:prstGeom>
        <a:solidFill>
          <a:schemeClr val="accent2">
            <a:hueOff val="-10081594"/>
            <a:satOff val="4384"/>
            <a:lumOff val="127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Meningkatkan minat murid mengikuti kelas Pemulihan Khas</a:t>
          </a:r>
          <a:endParaRPr lang="en-US" sz="2100" kern="1200" dirty="0"/>
        </a:p>
      </dsp:txBody>
      <dsp:txXfrm>
        <a:off x="1876028" y="1413666"/>
        <a:ext cx="6886971" cy="1234281"/>
      </dsp:txXfrm>
    </dsp:sp>
    <dsp:sp modelId="{FA9B494F-0AA7-4484-9E7D-9C73E8331737}">
      <dsp:nvSpPr>
        <dsp:cNvPr id="0" name=""/>
        <dsp:cNvSpPr/>
      </dsp:nvSpPr>
      <dsp:spPr>
        <a:xfrm rot="5400000">
          <a:off x="415525" y="1357709"/>
          <a:ext cx="1168405" cy="134619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63CA2-56F0-45FE-82FD-13FC15BBBAF1}">
      <dsp:nvSpPr>
        <dsp:cNvPr id="0" name=""/>
        <dsp:cNvSpPr/>
      </dsp:nvSpPr>
      <dsp:spPr>
        <a:xfrm>
          <a:off x="0" y="2827333"/>
          <a:ext cx="8763000" cy="1234281"/>
        </a:xfrm>
        <a:prstGeom prst="roundRect">
          <a:avLst>
            <a:gd name="adj" fmla="val 10000"/>
          </a:avLst>
        </a:prstGeom>
        <a:solidFill>
          <a:schemeClr val="accent2">
            <a:hueOff val="-20163188"/>
            <a:satOff val="8769"/>
            <a:lumOff val="255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Mengfokuskan</a:t>
          </a:r>
          <a:r>
            <a:rPr lang="en-US" sz="2100" kern="1200" dirty="0" smtClean="0"/>
            <a:t> kepada murid yang mempunyai masalah </a:t>
          </a:r>
          <a:r>
            <a:rPr lang="en-US" sz="2100" kern="1200" dirty="0" err="1" smtClean="0"/>
            <a:t>pembelaran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disleksia</a:t>
          </a:r>
          <a:r>
            <a:rPr lang="en-US" sz="2100" kern="1200" dirty="0" smtClean="0"/>
            <a:t> dan ‘mild </a:t>
          </a:r>
          <a:r>
            <a:rPr lang="en-US" sz="2100" kern="1200" dirty="0" err="1" smtClean="0"/>
            <a:t>hyperaktif</a:t>
          </a:r>
          <a:r>
            <a:rPr lang="en-US" sz="2100" kern="1200" dirty="0" smtClean="0"/>
            <a:t>’</a:t>
          </a:r>
          <a:endParaRPr lang="en-US" sz="2100" kern="1200" dirty="0"/>
        </a:p>
      </dsp:txBody>
      <dsp:txXfrm>
        <a:off x="1876028" y="2827333"/>
        <a:ext cx="6886971" cy="1234281"/>
      </dsp:txXfrm>
    </dsp:sp>
    <dsp:sp modelId="{F2F8B49B-F3C8-4141-B803-6DABACA5F038}">
      <dsp:nvSpPr>
        <dsp:cNvPr id="0" name=""/>
        <dsp:cNvSpPr/>
      </dsp:nvSpPr>
      <dsp:spPr>
        <a:xfrm>
          <a:off x="377432" y="2950761"/>
          <a:ext cx="1244591" cy="9874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3000" b="-103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B0BBA-1F8B-43FC-8827-D2FC0DC3B9D9}">
      <dsp:nvSpPr>
        <dsp:cNvPr id="0" name=""/>
        <dsp:cNvSpPr/>
      </dsp:nvSpPr>
      <dsp:spPr>
        <a:xfrm>
          <a:off x="0" y="0"/>
          <a:ext cx="8763000" cy="12342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Masalah penguasaan kemahiran membaca dan menulis dalam kalangan murid tahap 1 (Linus Tegar)</a:t>
          </a:r>
          <a:endParaRPr lang="en-US" sz="2000" kern="1200" dirty="0"/>
        </a:p>
      </dsp:txBody>
      <dsp:txXfrm>
        <a:off x="1876028" y="0"/>
        <a:ext cx="6886971" cy="1234281"/>
      </dsp:txXfrm>
    </dsp:sp>
    <dsp:sp modelId="{C56DCCC9-6954-42EF-B160-DADEFEBCA549}">
      <dsp:nvSpPr>
        <dsp:cNvPr id="0" name=""/>
        <dsp:cNvSpPr/>
      </dsp:nvSpPr>
      <dsp:spPr>
        <a:xfrm rot="5400000">
          <a:off x="440929" y="37028"/>
          <a:ext cx="1117597" cy="11602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D511A-E4EB-4DC5-BA3D-5E1022F2CBDF}">
      <dsp:nvSpPr>
        <dsp:cNvPr id="0" name=""/>
        <dsp:cNvSpPr/>
      </dsp:nvSpPr>
      <dsp:spPr>
        <a:xfrm>
          <a:off x="0" y="1413666"/>
          <a:ext cx="8763000" cy="1234281"/>
        </a:xfrm>
        <a:prstGeom prst="roundRect">
          <a:avLst>
            <a:gd name="adj" fmla="val 10000"/>
          </a:avLst>
        </a:prstGeom>
        <a:solidFill>
          <a:schemeClr val="accent2">
            <a:hueOff val="-10081594"/>
            <a:satOff val="4384"/>
            <a:lumOff val="127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Masih terdapat murid yang kurang motivasi untuk belajar menyumbang kepada tidak hadir ke sekolah.</a:t>
          </a:r>
          <a:endParaRPr lang="en-US" sz="2000" kern="1200" dirty="0"/>
        </a:p>
      </dsp:txBody>
      <dsp:txXfrm>
        <a:off x="1876028" y="1413666"/>
        <a:ext cx="6886971" cy="1234281"/>
      </dsp:txXfrm>
    </dsp:sp>
    <dsp:sp modelId="{FA9B494F-0AA7-4484-9E7D-9C73E8331737}">
      <dsp:nvSpPr>
        <dsp:cNvPr id="0" name=""/>
        <dsp:cNvSpPr/>
      </dsp:nvSpPr>
      <dsp:spPr>
        <a:xfrm rot="5400000">
          <a:off x="415525" y="1357709"/>
          <a:ext cx="1168405" cy="134619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63CA2-56F0-45FE-82FD-13FC15BBBAF1}">
      <dsp:nvSpPr>
        <dsp:cNvPr id="0" name=""/>
        <dsp:cNvSpPr/>
      </dsp:nvSpPr>
      <dsp:spPr>
        <a:xfrm>
          <a:off x="0" y="2827333"/>
          <a:ext cx="8763000" cy="1234281"/>
        </a:xfrm>
        <a:prstGeom prst="roundRect">
          <a:avLst>
            <a:gd name="adj" fmla="val 10000"/>
          </a:avLst>
        </a:prstGeom>
        <a:solidFill>
          <a:schemeClr val="accent2">
            <a:hueOff val="-20163188"/>
            <a:satOff val="8769"/>
            <a:lumOff val="255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Murid yang mempunyai masalah pembelajaran seperti  ‘mild </a:t>
          </a:r>
          <a:r>
            <a:rPr lang="en-US" sz="2000" kern="1200" dirty="0" err="1" smtClean="0"/>
            <a:t>disleksia</a:t>
          </a:r>
          <a:r>
            <a:rPr lang="en-US" sz="2000" kern="1200" dirty="0" smtClean="0"/>
            <a:t> dan </a:t>
          </a:r>
          <a:r>
            <a:rPr lang="en-US" sz="2000" kern="1200" dirty="0" err="1" smtClean="0"/>
            <a:t>hyperaktif</a:t>
          </a:r>
          <a:r>
            <a:rPr lang="en-US" sz="2000" kern="1200" dirty="0" smtClean="0"/>
            <a:t>’ sukar  duduk diam ketika belajar.</a:t>
          </a:r>
          <a:endParaRPr lang="en-US" sz="2000" kern="1200" dirty="0"/>
        </a:p>
      </dsp:txBody>
      <dsp:txXfrm>
        <a:off x="1876028" y="2827333"/>
        <a:ext cx="6886971" cy="1234281"/>
      </dsp:txXfrm>
    </dsp:sp>
    <dsp:sp modelId="{F2F8B49B-F3C8-4141-B803-6DABACA5F038}">
      <dsp:nvSpPr>
        <dsp:cNvPr id="0" name=""/>
        <dsp:cNvSpPr/>
      </dsp:nvSpPr>
      <dsp:spPr>
        <a:xfrm>
          <a:off x="377432" y="2950761"/>
          <a:ext cx="1244591" cy="9874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3000" b="-103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B0BBA-1F8B-43FC-8827-D2FC0DC3B9D9}">
      <dsp:nvSpPr>
        <dsp:cNvPr id="0" name=""/>
        <dsp:cNvSpPr/>
      </dsp:nvSpPr>
      <dsp:spPr>
        <a:xfrm>
          <a:off x="0" y="0"/>
          <a:ext cx="7162800" cy="8382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Peratus tidak kuasai LINUS K1-K12-Saringan 1 – hanya 5%)</a:t>
          </a:r>
          <a:endParaRPr lang="en-US" sz="1900" kern="1200" dirty="0"/>
        </a:p>
      </dsp:txBody>
      <dsp:txXfrm>
        <a:off x="1516380" y="0"/>
        <a:ext cx="5646420" cy="838200"/>
      </dsp:txXfrm>
    </dsp:sp>
    <dsp:sp modelId="{C56DCCC9-6954-42EF-B160-DADEFEBCA549}">
      <dsp:nvSpPr>
        <dsp:cNvPr id="0" name=""/>
        <dsp:cNvSpPr/>
      </dsp:nvSpPr>
      <dsp:spPr>
        <a:xfrm rot="5400000">
          <a:off x="343342" y="25145"/>
          <a:ext cx="913514" cy="7879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ED2B4-D102-4F57-8587-57F4F25B1C01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4CEBF-37E7-4FD5-98E5-1DADFCFF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65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B4E1D2-10D4-41C1-9A0E-31C5C65F6303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25CB79-DD37-4969-BDF1-EAAC0054D2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B4E1D2-10D4-41C1-9A0E-31C5C65F6303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5CB79-DD37-4969-BDF1-EAAC0054D2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B4E1D2-10D4-41C1-9A0E-31C5C65F6303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5CB79-DD37-4969-BDF1-EAAC0054D2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B4E1D2-10D4-41C1-9A0E-31C5C65F6303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5CB79-DD37-4969-BDF1-EAAC0054D2D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B4E1D2-10D4-41C1-9A0E-31C5C65F6303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5CB79-DD37-4969-BDF1-EAAC0054D2D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B4E1D2-10D4-41C1-9A0E-31C5C65F6303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5CB79-DD37-4969-BDF1-EAAC0054D2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B4E1D2-10D4-41C1-9A0E-31C5C65F6303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5CB79-DD37-4969-BDF1-EAAC0054D2D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B4E1D2-10D4-41C1-9A0E-31C5C65F6303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5CB79-DD37-4969-BDF1-EAAC0054D2D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B4E1D2-10D4-41C1-9A0E-31C5C65F6303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5CB79-DD37-4969-BDF1-EAAC0054D2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BB4E1D2-10D4-41C1-9A0E-31C5C65F6303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5CB79-DD37-4969-BDF1-EAAC0054D2D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B4E1D2-10D4-41C1-9A0E-31C5C65F6303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25CB79-DD37-4969-BDF1-EAAC0054D2D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BB4E1D2-10D4-41C1-9A0E-31C5C65F6303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925CB79-DD37-4969-BDF1-EAAC0054D2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7.tmp"/><Relationship Id="rId7" Type="http://schemas.openxmlformats.org/officeDocument/2006/relationships/image" Target="../media/image41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mp"/><Relationship Id="rId5" Type="http://schemas.openxmlformats.org/officeDocument/2006/relationships/image" Target="../media/image39.tmp"/><Relationship Id="rId4" Type="http://schemas.openxmlformats.org/officeDocument/2006/relationships/image" Target="../media/image38.tm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tmp"/><Relationship Id="rId3" Type="http://schemas.openxmlformats.org/officeDocument/2006/relationships/diagramLayout" Target="../diagrams/layout7.xml"/><Relationship Id="rId7" Type="http://schemas.openxmlformats.org/officeDocument/2006/relationships/image" Target="../media/image44.tmp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46.png"/><Relationship Id="rId4" Type="http://schemas.openxmlformats.org/officeDocument/2006/relationships/diagramQuickStyle" Target="../diagrams/quickStyle7.xml"/><Relationship Id="rId9" Type="http://schemas.openxmlformats.org/officeDocument/2006/relationships/hyperlink" Target="https://nkra.moe.gov.my/index.php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10200"/>
            <a:ext cx="6400800" cy="762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Kozuka Gothic Pr6N H" pitchFamily="34" charset="-128"/>
                <a:ea typeface="Kozuka Gothic Pr6N H" pitchFamily="34" charset="-128"/>
              </a:rPr>
              <a:t>i</a:t>
            </a:r>
            <a:r>
              <a:rPr lang="en-US" sz="3200" b="1" dirty="0" smtClean="0">
                <a:solidFill>
                  <a:schemeClr val="tx1"/>
                </a:solidFill>
                <a:latin typeface="Kozuka Gothic Pr6N H" pitchFamily="34" charset="-128"/>
                <a:ea typeface="Kozuka Gothic Pr6N H" pitchFamily="34" charset="-128"/>
              </a:rPr>
              <a:t>-wall Method &amp; </a:t>
            </a:r>
            <a:r>
              <a:rPr lang="en-US" sz="3200" b="1" dirty="0" err="1" smtClean="0">
                <a:solidFill>
                  <a:schemeClr val="tx1"/>
                </a:solidFill>
                <a:latin typeface="Kozuka Gothic Pr6N H" pitchFamily="34" charset="-128"/>
                <a:ea typeface="Kozuka Gothic Pr6N H" pitchFamily="34" charset="-128"/>
              </a:rPr>
              <a:t>i</a:t>
            </a:r>
            <a:r>
              <a:rPr lang="en-US" sz="3200" b="1" dirty="0" smtClean="0">
                <a:solidFill>
                  <a:schemeClr val="tx1"/>
                </a:solidFill>
                <a:latin typeface="Kozuka Gothic Pr6N H" pitchFamily="34" charset="-128"/>
                <a:ea typeface="Kozuka Gothic Pr6N H" pitchFamily="34" charset="-128"/>
              </a:rPr>
              <a:t>-floor Method</a:t>
            </a:r>
            <a:endParaRPr lang="en-US" sz="3200" b="1" dirty="0">
              <a:solidFill>
                <a:schemeClr val="tx1"/>
              </a:solidFill>
              <a:latin typeface="Kozuka Gothic Pr6N H" pitchFamily="34" charset="-128"/>
              <a:ea typeface="Kozuka Gothic Pr6N H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2333537" y="3019337"/>
            <a:ext cx="6172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AMALAN TEBAIK PENGAJARAN DAN PEMBELAJARAN GURU PEMULIHAN</a:t>
            </a:r>
            <a:br>
              <a:rPr lang="en-US" sz="2400" b="1" dirty="0"/>
            </a:br>
            <a:r>
              <a:rPr lang="en-US" sz="2400" b="1" dirty="0"/>
              <a:t>2016</a:t>
            </a:r>
            <a:endParaRPr lang="en-US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297" y="508819"/>
            <a:ext cx="5220929" cy="515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16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1877" y="2245333"/>
            <a:ext cx="5270088" cy="2964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4026" y="194902"/>
            <a:ext cx="4058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i</a:t>
            </a:r>
            <a:r>
              <a:rPr lang="en-US" sz="3600" dirty="0" smtClean="0"/>
              <a:t>-WALL-CATERPILLAR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53214" y="6211669"/>
            <a:ext cx="4457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/>
              <a:t>Kemahiran 7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24352" y="2127284"/>
            <a:ext cx="4730429" cy="26608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729" y="-208936"/>
            <a:ext cx="1908585" cy="188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5277" y="2112909"/>
            <a:ext cx="5284003" cy="2972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4026" y="194902"/>
            <a:ext cx="4365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i</a:t>
            </a:r>
            <a:r>
              <a:rPr lang="en-US" sz="3600" dirty="0" smtClean="0"/>
              <a:t>-WALL-TRAFFIC LIGHT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6052" y="6212828"/>
            <a:ext cx="4457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/>
              <a:t>Kemahiran 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051" y="3584286"/>
            <a:ext cx="4637619" cy="26086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729" y="-208936"/>
            <a:ext cx="1908585" cy="188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7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4026" y="194902"/>
            <a:ext cx="3200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i</a:t>
            </a:r>
            <a:r>
              <a:rPr lang="en-US" sz="3600" dirty="0" smtClean="0"/>
              <a:t>-WALL-FLOWER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0103" y="6204295"/>
            <a:ext cx="5581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Kemahiran 10,11,12,13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5025" y="2208374"/>
            <a:ext cx="5282857" cy="2971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81" y="1345814"/>
            <a:ext cx="4174871" cy="23483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735097"/>
            <a:ext cx="4191000" cy="23574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729" y="-208936"/>
            <a:ext cx="1908585" cy="188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4026" y="194902"/>
            <a:ext cx="2960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i</a:t>
            </a:r>
            <a:r>
              <a:rPr lang="en-US" sz="3600" dirty="0" smtClean="0"/>
              <a:t>-WALL-WHEEL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4437" y="6211669"/>
            <a:ext cx="5581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Kemahiran 14,15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6773722" cy="38635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729" y="-208936"/>
            <a:ext cx="1908585" cy="188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4026" y="194902"/>
            <a:ext cx="3689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i</a:t>
            </a:r>
            <a:r>
              <a:rPr lang="en-US" sz="3600" dirty="0" smtClean="0"/>
              <a:t>-WALL-BUTTERFLY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0" y="6096000"/>
            <a:ext cx="5581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/>
              <a:t>Kemahiran 16,17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81247" y="2100074"/>
            <a:ext cx="4638872" cy="26093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1997" y="2217916"/>
            <a:ext cx="4638872" cy="23736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25725" y="2100071"/>
            <a:ext cx="4638873" cy="26093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729" y="-208936"/>
            <a:ext cx="1908585" cy="188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5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4891" y="268069"/>
            <a:ext cx="2944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i</a:t>
            </a:r>
            <a:r>
              <a:rPr lang="en-US" sz="3600" dirty="0" smtClean="0"/>
              <a:t>-WALL-HOUSE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39903" y="6273225"/>
            <a:ext cx="7181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Kemahiran 18,19,20,21,22,23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361" y="841233"/>
            <a:ext cx="4628108" cy="40367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729" y="-208936"/>
            <a:ext cx="1908585" cy="188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0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4891" y="268069"/>
            <a:ext cx="4315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i-WALL-CROSSWORD2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62026" y="6273225"/>
            <a:ext cx="7181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Kemahiran 24,25,26,27,28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047" y="2115271"/>
            <a:ext cx="5014407" cy="3180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1226" y="2049521"/>
            <a:ext cx="5004575" cy="33017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729" y="-208936"/>
            <a:ext cx="1908585" cy="188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3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2295" y="268069"/>
            <a:ext cx="3438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i</a:t>
            </a:r>
            <a:r>
              <a:rPr lang="en-US" sz="3600" dirty="0" smtClean="0"/>
              <a:t>-WALL-WINDOW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45303" y="6211669"/>
            <a:ext cx="4891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/>
              <a:t>Kemahiran 29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59" y="3719265"/>
            <a:ext cx="4160940" cy="23405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17" y="3733800"/>
            <a:ext cx="4135100" cy="23259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54" y="884903"/>
            <a:ext cx="4972526" cy="27970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729" y="-208936"/>
            <a:ext cx="1908585" cy="188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5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398" y="989146"/>
            <a:ext cx="2750892" cy="345789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202" y="989146"/>
            <a:ext cx="2706732" cy="3696035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7" y="989146"/>
            <a:ext cx="2576517" cy="32103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7152" y="268069"/>
            <a:ext cx="3648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i</a:t>
            </a:r>
            <a:r>
              <a:rPr lang="en-US" sz="3600" dirty="0" smtClean="0"/>
              <a:t>-WALL-MINIBOOK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21057" y="6153834"/>
            <a:ext cx="6622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/>
              <a:t>Kemahiran 31 dan 32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48985"/>
            <a:ext cx="2805117" cy="376498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699" y="2348985"/>
            <a:ext cx="2680381" cy="3799294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760" y="2309921"/>
            <a:ext cx="2752529" cy="38622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729" y="-208936"/>
            <a:ext cx="1908585" cy="188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9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Borang Pentaksiran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33168"/>
            <a:ext cx="8001000" cy="556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40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62111049"/>
              </p:ext>
            </p:extLst>
          </p:nvPr>
        </p:nvGraphicFramePr>
        <p:xfrm>
          <a:off x="-152400" y="-152400"/>
          <a:ext cx="9753600" cy="723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729" y="-208936"/>
            <a:ext cx="1908585" cy="188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17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0" y="228600"/>
            <a:ext cx="4191000" cy="7620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Impak kepada Kemajuan Murid</a:t>
            </a:r>
            <a:endParaRPr lang="en-US" sz="20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93295184"/>
              </p:ext>
            </p:extLst>
          </p:nvPr>
        </p:nvGraphicFramePr>
        <p:xfrm>
          <a:off x="990600" y="1143000"/>
          <a:ext cx="7162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12258"/>
            <a:ext cx="5115639" cy="411537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8600" y="4269945"/>
            <a:ext cx="4800600" cy="38071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9" y="2819400"/>
            <a:ext cx="3505201" cy="266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319659" y="5715000"/>
            <a:ext cx="3615406" cy="7620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Sumber : </a:t>
            </a:r>
            <a:r>
              <a:rPr lang="en-US" sz="1200" dirty="0" smtClean="0">
                <a:hlinkClick r:id="rId9"/>
              </a:rPr>
              <a:t>https://nkra.moe.gov.my/index.php</a:t>
            </a:r>
            <a:endParaRPr lang="en-US" sz="1200" dirty="0" smtClean="0"/>
          </a:p>
          <a:p>
            <a:pPr algn="ctr"/>
            <a:r>
              <a:rPr lang="en-US" sz="1200" dirty="0" smtClean="0"/>
              <a:t>SK KOTA KUALA MUDA, KEDAH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729" y="-208936"/>
            <a:ext cx="1639529" cy="161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4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5919" y="685800"/>
            <a:ext cx="2218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PENUTUP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905000"/>
            <a:ext cx="811151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Diharapkan dengan pelaksanaan amalan terbaik pengajaran </a:t>
            </a:r>
          </a:p>
          <a:p>
            <a:pPr algn="ctr"/>
            <a:r>
              <a:rPr lang="en-US" dirty="0" smtClean="0"/>
              <a:t>dan pembelajaran ini dapat meningkatkan  peratus penguasaan </a:t>
            </a:r>
          </a:p>
          <a:p>
            <a:pPr algn="ctr"/>
            <a:r>
              <a:rPr lang="en-US" dirty="0" smtClean="0"/>
              <a:t>LINUS umumnya serta Literasi Bahasa Malaysia amnya.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Usaha dan kerjasama daripada semua pihak amatlah penting</a:t>
            </a:r>
          </a:p>
          <a:p>
            <a:pPr algn="ctr"/>
            <a:r>
              <a:rPr lang="en-US" dirty="0" smtClean="0"/>
              <a:t>untuk memastikan semua objektif tercapai.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Sesungguhnya, yang berusaha itu adalah daya dan kudrat insan</a:t>
            </a:r>
          </a:p>
          <a:p>
            <a:pPr algn="ctr"/>
            <a:r>
              <a:rPr lang="en-US" dirty="0"/>
              <a:t>s</a:t>
            </a:r>
            <a:r>
              <a:rPr lang="en-US" dirty="0" smtClean="0"/>
              <a:t>ahaja, penentuan kejayaan  pula semua datang daripada Allah (S.W.T)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96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0" y="228600"/>
            <a:ext cx="4191000" cy="10668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Pengenalan</a:t>
            </a:r>
            <a:endParaRPr lang="en-US" sz="32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11187714"/>
              </p:ext>
            </p:extLst>
          </p:nvPr>
        </p:nvGraphicFramePr>
        <p:xfrm>
          <a:off x="16764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729" y="-208936"/>
            <a:ext cx="1908585" cy="188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6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06267"/>
            <a:ext cx="2709333" cy="15240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20281149"/>
              </p:ext>
            </p:extLst>
          </p:nvPr>
        </p:nvGraphicFramePr>
        <p:xfrm>
          <a:off x="-826" y="879210"/>
          <a:ext cx="5715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05000" y="632936"/>
            <a:ext cx="6172200" cy="7386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Berpusatkan murid  dan bahan, guru hanyalah pemudah cara</a:t>
            </a:r>
          </a:p>
          <a:p>
            <a:r>
              <a:rPr lang="en-US" sz="1400" dirty="0"/>
              <a:t>	* menggunakan BBM (MAUJUD) yang lebih interaktif</a:t>
            </a:r>
          </a:p>
          <a:p>
            <a:r>
              <a:rPr lang="en-US" sz="1400" dirty="0"/>
              <a:t>                     dan dipelbagaikan kemahiran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290765592"/>
              </p:ext>
            </p:extLst>
          </p:nvPr>
        </p:nvGraphicFramePr>
        <p:xfrm>
          <a:off x="3276600" y="2971800"/>
          <a:ext cx="5715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729" y="-208936"/>
            <a:ext cx="1908585" cy="18853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164068"/>
            <a:ext cx="177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KONSEP </a:t>
            </a:r>
            <a:r>
              <a:rPr lang="en-US" dirty="0" err="1" smtClean="0"/>
              <a:t>i</a:t>
            </a:r>
            <a:r>
              <a:rPr lang="en-US" dirty="0" smtClean="0"/>
              <a:t>-wall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69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4023" y="152400"/>
            <a:ext cx="7375737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KONSEP </a:t>
            </a:r>
            <a:r>
              <a:rPr lang="en-US" dirty="0" err="1" smtClean="0"/>
              <a:t>i</a:t>
            </a:r>
            <a:r>
              <a:rPr lang="en-US" dirty="0" smtClean="0"/>
              <a:t>-floor</a:t>
            </a:r>
            <a:endParaRPr lang="en-US" dirty="0" smtClean="0"/>
          </a:p>
          <a:p>
            <a:r>
              <a:rPr lang="en-US" dirty="0" smtClean="0"/>
              <a:t>-merupakan kesinambungan penggunaan bahan-bahan </a:t>
            </a:r>
            <a:r>
              <a:rPr lang="en-US" dirty="0" err="1" smtClean="0"/>
              <a:t>i</a:t>
            </a:r>
            <a:r>
              <a:rPr lang="en-US" dirty="0" smtClean="0"/>
              <a:t>-wall</a:t>
            </a:r>
          </a:p>
          <a:p>
            <a:r>
              <a:rPr lang="en-US" dirty="0" smtClean="0"/>
              <a:t>-berpusatkan murid (SCL)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1400" b="1" dirty="0"/>
              <a:t>pendekatan pembelajaran yang menyediakan peluang </a:t>
            </a:r>
            <a:endParaRPr lang="en-US" sz="1400" b="1" dirty="0" smtClean="0"/>
          </a:p>
          <a:p>
            <a:r>
              <a:rPr lang="en-US" sz="1400" b="1" dirty="0" smtClean="0"/>
              <a:t>kepada </a:t>
            </a:r>
            <a:r>
              <a:rPr lang="en-US" sz="1400" b="1" dirty="0"/>
              <a:t>pelajar untuk membina kefahaman terhadap perkara </a:t>
            </a:r>
            <a:endParaRPr lang="en-US" sz="1400" b="1" dirty="0" smtClean="0"/>
          </a:p>
          <a:p>
            <a:r>
              <a:rPr lang="en-US" sz="1400" b="1" dirty="0" smtClean="0"/>
              <a:t>yang </a:t>
            </a:r>
            <a:r>
              <a:rPr lang="en-US" sz="1400" b="1" dirty="0"/>
              <a:t>dipelajari dengan mewujudkan </a:t>
            </a:r>
            <a:r>
              <a:rPr lang="en-US" sz="1200" b="1" dirty="0"/>
              <a:t>jari</a:t>
            </a:r>
            <a:r>
              <a:rPr lang="en-US" sz="1600" b="1" dirty="0"/>
              <a:t>ngan antara idea </a:t>
            </a:r>
            <a:r>
              <a:rPr lang="en-US" sz="1600" b="1" dirty="0" smtClean="0"/>
              <a:t>serta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sz="1600" b="1" dirty="0"/>
              <a:t>fakta yang sedang diajar atau </a:t>
            </a:r>
            <a:r>
              <a:rPr lang="en-US" sz="1600" b="1" dirty="0" smtClean="0"/>
              <a:t>dipelajari-</a:t>
            </a:r>
            <a:r>
              <a:rPr lang="en-US" sz="1600" b="1" dirty="0" err="1" smtClean="0"/>
              <a:t>Borich</a:t>
            </a:r>
            <a:r>
              <a:rPr lang="en-US" sz="1600" b="1" dirty="0" smtClean="0"/>
              <a:t> </a:t>
            </a:r>
            <a:r>
              <a:rPr lang="en-US" sz="1600" b="1" dirty="0"/>
              <a:t>&amp; </a:t>
            </a:r>
            <a:r>
              <a:rPr lang="en-US" sz="1600" b="1" dirty="0" err="1"/>
              <a:t>Tombari</a:t>
            </a:r>
            <a:r>
              <a:rPr lang="en-US" sz="1600" b="1" dirty="0"/>
              <a:t> (1997)</a:t>
            </a:r>
            <a:endParaRPr lang="en-US" sz="1600" dirty="0" smtClean="0"/>
          </a:p>
          <a:p>
            <a:r>
              <a:rPr lang="en-US" dirty="0" smtClean="0"/>
              <a:t>-menggunakan lantai untuk menjalankan aktiviti </a:t>
            </a:r>
          </a:p>
          <a:p>
            <a:r>
              <a:rPr lang="en-US" dirty="0" smtClean="0"/>
              <a:t>-sesuai untuk Matematik dan BM</a:t>
            </a:r>
          </a:p>
          <a:p>
            <a:r>
              <a:rPr lang="en-US" dirty="0" smtClean="0"/>
              <a:t>-</a:t>
            </a:r>
            <a:r>
              <a:rPr lang="en-US" sz="1600" dirty="0" smtClean="0"/>
              <a:t>menekankan penggunaan motor kasar dan </a:t>
            </a:r>
            <a:r>
              <a:rPr lang="en-US" sz="1600" dirty="0"/>
              <a:t>motor </a:t>
            </a:r>
            <a:r>
              <a:rPr lang="en-US" sz="1600" dirty="0" smtClean="0"/>
              <a:t>halus (</a:t>
            </a:r>
            <a:r>
              <a:rPr lang="en-US" sz="1600" dirty="0"/>
              <a:t>Magill, 2001).</a:t>
            </a:r>
            <a:endParaRPr lang="en-US" sz="1600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92" y="2819400"/>
            <a:ext cx="3408242" cy="19171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485" y="2836682"/>
            <a:ext cx="3377515" cy="18998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491" y="4736536"/>
            <a:ext cx="3657599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729" y="-208935"/>
            <a:ext cx="1600027" cy="158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1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0" y="228600"/>
            <a:ext cx="4191000" cy="10668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Objektif</a:t>
            </a: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18202601"/>
              </p:ext>
            </p:extLst>
          </p:nvPr>
        </p:nvGraphicFramePr>
        <p:xfrm>
          <a:off x="228600" y="1676400"/>
          <a:ext cx="8763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729" y="-208936"/>
            <a:ext cx="1908585" cy="188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0" y="228600"/>
            <a:ext cx="4191000" cy="10668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Penyataan Masalah</a:t>
            </a: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47642432"/>
              </p:ext>
            </p:extLst>
          </p:nvPr>
        </p:nvGraphicFramePr>
        <p:xfrm>
          <a:off x="228600" y="1676400"/>
          <a:ext cx="8763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729" y="-208936"/>
            <a:ext cx="1908585" cy="188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8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066800" y="2286000"/>
            <a:ext cx="7483929" cy="1905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Inovasi dan Kreativiti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729" y="-208936"/>
            <a:ext cx="1908585" cy="188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799897"/>
            <a:ext cx="4640027" cy="2610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4026" y="194902"/>
            <a:ext cx="3695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i-WALL-STAR CARD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16" y="886072"/>
            <a:ext cx="3707961" cy="20857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17048" y="3798786"/>
            <a:ext cx="3623188" cy="20380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8238" y="5166084"/>
            <a:ext cx="4457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Kemahiran 1 hingga 6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729" y="-208936"/>
            <a:ext cx="1908585" cy="188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209</TotalTime>
  <Words>344</Words>
  <Application>Microsoft Office PowerPoint</Application>
  <PresentationFormat>On-screen Show (4:3)</PresentationFormat>
  <Paragraphs>79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Borang Pentaksiran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AMALAN TEBAIK PENGAJARAN DAN PEMBELAJARAN GURU PEMULIHAN 2016</dc:title>
  <dc:creator>user</dc:creator>
  <cp:lastModifiedBy>user</cp:lastModifiedBy>
  <cp:revision>18</cp:revision>
  <dcterms:created xsi:type="dcterms:W3CDTF">2016-08-10T13:51:39Z</dcterms:created>
  <dcterms:modified xsi:type="dcterms:W3CDTF">2016-08-11T01:47:20Z</dcterms:modified>
</cp:coreProperties>
</file>